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90" autoAdjust="0"/>
  </p:normalViewPr>
  <p:slideViewPr>
    <p:cSldViewPr showGuides="1">
      <p:cViewPr varScale="1">
        <p:scale>
          <a:sx n="72" d="100"/>
          <a:sy n="72" d="100"/>
        </p:scale>
        <p:origin x="99" y="241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to x?</a:t>
            </a:r>
            <a:br>
              <a:rPr lang="en-SG" dirty="0"/>
            </a:br>
            <a:r>
              <a:rPr lang="en-SG" dirty="0"/>
              <a:t>:Class name convention</a:t>
            </a:r>
            <a:br>
              <a:rPr lang="en-SG" dirty="0"/>
            </a:br>
            <a:r>
              <a:rPr lang="en-SG" dirty="0"/>
              <a:t>.show()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to x?</a:t>
            </a:r>
            <a:br>
              <a:rPr lang="en-SG" dirty="0"/>
            </a:br>
            <a:r>
              <a:rPr lang="en-SG" dirty="0"/>
              <a:t>:Class name convention</a:t>
            </a:r>
            <a:br>
              <a:rPr lang="en-SG" dirty="0"/>
            </a:br>
            <a:r>
              <a:rPr lang="en-SG" dirty="0"/>
              <a:t>.show()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9940291" y="304799"/>
            <a:ext cx="2977513" cy="5965241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520846" y="279246"/>
            <a:ext cx="138676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7681" y="304800"/>
            <a:ext cx="7964668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6" y="1393563"/>
            <a:ext cx="169297" cy="46062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1501064"/>
            <a:ext cx="145571" cy="10042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356376" y="1674002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84170" y="1895760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55528" y="1622510"/>
            <a:ext cx="1397357" cy="2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526" y="2971800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5528" y="2245486"/>
            <a:ext cx="2155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6881" y="2514600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5" y="593980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(“stats”)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51805" y="4569854"/>
            <a:ext cx="1475876" cy="3354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StatisticView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8642824" y="2505323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090868" y="2762786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991513" y="3247636"/>
            <a:ext cx="155966" cy="5623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41281" y="3276599"/>
            <a:ext cx="25298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52885" y="1316853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StatsCommand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727807" y="3154145"/>
            <a:ext cx="4527931" cy="457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27806" y="1499176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53028" y="5670047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1189742" y="4905281"/>
            <a:ext cx="1" cy="122924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556974" y="5002294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show()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53028" y="5060130"/>
            <a:ext cx="465534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79960" y="3083724"/>
            <a:ext cx="160055" cy="2787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259079" y="5919226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6893169" y="3017243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getPlayerStats</a:t>
            </a:r>
            <a:r>
              <a:rPr lang="en-US" dirty="0"/>
              <a:t>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6453028" y="4569509"/>
            <a:ext cx="25790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 flipV="1">
            <a:off x="6441281" y="3713067"/>
            <a:ext cx="2626432" cy="634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6353523" y="5172875"/>
            <a:ext cx="2017686" cy="839387"/>
            <a:chOff x="13874307" y="4659447"/>
            <a:chExt cx="2017686" cy="839387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998240" y="496768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4307" y="5097862"/>
              <a:ext cx="0" cy="40097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6427816" y="5423699"/>
            <a:ext cx="3182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710911" y="5871212"/>
            <a:ext cx="4649077" cy="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6392101" y="4044734"/>
            <a:ext cx="25790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6864915" y="3798328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generateData</a:t>
            </a:r>
            <a:r>
              <a:rPr lang="en-US" dirty="0"/>
              <a:t>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8982944" y="4009635"/>
            <a:ext cx="164533" cy="701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068371-6B97-4FC1-A34C-931CC3900EC0}"/>
              </a:ext>
            </a:extLst>
          </p:cNvPr>
          <p:cNvCxnSpPr>
            <a:cxnSpLocks/>
          </p:cNvCxnSpPr>
          <p:nvPr/>
        </p:nvCxnSpPr>
        <p:spPr>
          <a:xfrm>
            <a:off x="6400876" y="4800600"/>
            <a:ext cx="40674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1108367" y="4905273"/>
            <a:ext cx="180229" cy="3354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1257893" y="4937167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9940291" y="304799"/>
            <a:ext cx="2977513" cy="5965241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520846" y="279246"/>
            <a:ext cx="138676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7681" y="304800"/>
            <a:ext cx="7964668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6" y="1393563"/>
            <a:ext cx="169297" cy="46062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1501064"/>
            <a:ext cx="145571" cy="10042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356376" y="1674002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84170" y="1895760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55528" y="1622510"/>
            <a:ext cx="1397357" cy="2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526" y="2971800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5528" y="2245486"/>
            <a:ext cx="2155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6881" y="2514600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5" y="593980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(“stats”)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51805" y="4569854"/>
            <a:ext cx="1475876" cy="3354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StatisticView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8642824" y="2505323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090868" y="2762786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991513" y="3247636"/>
            <a:ext cx="155966" cy="5623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41281" y="3276599"/>
            <a:ext cx="25298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52885" y="1316853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StatsCommand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727807" y="3154145"/>
            <a:ext cx="4527931" cy="457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27806" y="1499176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53028" y="5670047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1189742" y="4905281"/>
            <a:ext cx="1" cy="122924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556974" y="5002294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show()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53028" y="5060130"/>
            <a:ext cx="465534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79960" y="3083724"/>
            <a:ext cx="160055" cy="2787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259079" y="5919226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6893169" y="3017243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getPlayerStats</a:t>
            </a:r>
            <a:r>
              <a:rPr lang="en-US" dirty="0"/>
              <a:t>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6453028" y="4569509"/>
            <a:ext cx="25790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 flipV="1">
            <a:off x="6441281" y="3713067"/>
            <a:ext cx="2626432" cy="634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6353523" y="5172875"/>
            <a:ext cx="2017686" cy="839387"/>
            <a:chOff x="13874307" y="4659447"/>
            <a:chExt cx="2017686" cy="839387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998240" y="496768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4307" y="5097862"/>
              <a:ext cx="0" cy="40097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6427816" y="5423699"/>
            <a:ext cx="3182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710911" y="5871212"/>
            <a:ext cx="4649077" cy="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6392101" y="4044734"/>
            <a:ext cx="25790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6864915" y="3798328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generateData</a:t>
            </a:r>
            <a:r>
              <a:rPr lang="en-US" dirty="0"/>
              <a:t>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8982944" y="4009635"/>
            <a:ext cx="164533" cy="701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068371-6B97-4FC1-A34C-931CC3900EC0}"/>
              </a:ext>
            </a:extLst>
          </p:cNvPr>
          <p:cNvCxnSpPr>
            <a:cxnSpLocks/>
          </p:cNvCxnSpPr>
          <p:nvPr/>
        </p:nvCxnSpPr>
        <p:spPr>
          <a:xfrm>
            <a:off x="6400876" y="4800600"/>
            <a:ext cx="40674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1108367" y="4905273"/>
            <a:ext cx="180229" cy="3354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1257893" y="4937167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76</Words>
  <Application>Microsoft Office PowerPoint</Application>
  <PresentationFormat>Custom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123</cp:revision>
  <dcterms:created xsi:type="dcterms:W3CDTF">2016-07-22T14:33:02Z</dcterms:created>
  <dcterms:modified xsi:type="dcterms:W3CDTF">2019-04-13T01:22:14Z</dcterms:modified>
</cp:coreProperties>
</file>