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7113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45" autoAdjust="0"/>
  </p:normalViewPr>
  <p:slideViewPr>
    <p:cSldViewPr showGuides="1">
      <p:cViewPr varScale="1">
        <p:scale>
          <a:sx n="70" d="100"/>
          <a:sy n="70" d="100"/>
        </p:scale>
        <p:origin x="206" y="34"/>
      </p:cViewPr>
      <p:guideLst>
        <p:guide orient="horz" pos="1488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49238" y="685800"/>
            <a:ext cx="735647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When to x?</a:t>
            </a:r>
            <a:br>
              <a:rPr lang="en-SG" dirty="0"/>
            </a:br>
            <a:r>
              <a:rPr lang="en-SG" dirty="0"/>
              <a:t>:Class name convention</a:t>
            </a:r>
            <a:br>
              <a:rPr lang="en-SG" dirty="0"/>
            </a:br>
            <a:r>
              <a:rPr lang="en-SG" dirty="0"/>
              <a:t>.show() correct?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1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5" y="2130445"/>
            <a:ext cx="12504659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6706" y="3886200"/>
            <a:ext cx="1029795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5740" y="274658"/>
            <a:ext cx="331005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574" y="274658"/>
            <a:ext cx="968498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99" y="4406920"/>
            <a:ext cx="1250465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99" y="2906713"/>
            <a:ext cx="1250465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42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2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571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8280" y="1600206"/>
            <a:ext cx="649751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3" y="1535113"/>
            <a:ext cx="65000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73" y="2174875"/>
            <a:ext cx="65000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3177" y="1535113"/>
            <a:ext cx="650262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2" indent="0">
              <a:buNone/>
              <a:defRPr sz="2000" b="1"/>
            </a:lvl2pPr>
            <a:lvl3pPr marL="914483" indent="0">
              <a:buNone/>
              <a:defRPr sz="1799" b="1"/>
            </a:lvl3pPr>
            <a:lvl4pPr marL="1371724" indent="0">
              <a:buNone/>
              <a:defRPr sz="1600" b="1"/>
            </a:lvl4pPr>
            <a:lvl5pPr marL="1828965" indent="0">
              <a:buNone/>
              <a:defRPr sz="1600" b="1"/>
            </a:lvl5pPr>
            <a:lvl6pPr marL="2286207" indent="0">
              <a:buNone/>
              <a:defRPr sz="1600" b="1"/>
            </a:lvl6pPr>
            <a:lvl7pPr marL="2743451" indent="0">
              <a:buNone/>
              <a:defRPr sz="1600" b="1"/>
            </a:lvl7pPr>
            <a:lvl8pPr marL="3200690" indent="0">
              <a:buNone/>
              <a:defRPr sz="1600" b="1"/>
            </a:lvl8pPr>
            <a:lvl9pPr marL="365793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3177" y="2174875"/>
            <a:ext cx="650262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73" y="273050"/>
            <a:ext cx="48399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741" y="273070"/>
            <a:ext cx="8224062" cy="5853113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573" y="1435103"/>
            <a:ext cx="48399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531" y="4800600"/>
            <a:ext cx="88268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83531" y="612775"/>
            <a:ext cx="8826818" cy="4114800"/>
          </a:xfrm>
        </p:spPr>
        <p:txBody>
          <a:bodyPr/>
          <a:lstStyle>
            <a:lvl1pPr marL="0" indent="0">
              <a:buNone/>
              <a:defRPr sz="3201"/>
            </a:lvl1pPr>
            <a:lvl2pPr marL="457242" indent="0">
              <a:buNone/>
              <a:defRPr sz="2800"/>
            </a:lvl2pPr>
            <a:lvl3pPr marL="914483" indent="0">
              <a:buNone/>
              <a:defRPr sz="2400"/>
            </a:lvl3pPr>
            <a:lvl4pPr marL="1371724" indent="0">
              <a:buNone/>
              <a:defRPr sz="2000"/>
            </a:lvl4pPr>
            <a:lvl5pPr marL="1828965" indent="0">
              <a:buNone/>
              <a:defRPr sz="2000"/>
            </a:lvl5pPr>
            <a:lvl6pPr marL="2286207" indent="0">
              <a:buNone/>
              <a:defRPr sz="2000"/>
            </a:lvl6pPr>
            <a:lvl7pPr marL="2743451" indent="0">
              <a:buNone/>
              <a:defRPr sz="2000"/>
            </a:lvl7pPr>
            <a:lvl8pPr marL="3200690" indent="0">
              <a:buNone/>
              <a:defRPr sz="2000"/>
            </a:lvl8pPr>
            <a:lvl9pPr marL="365793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3531" y="5367338"/>
            <a:ext cx="88268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42" indent="0">
              <a:buNone/>
              <a:defRPr sz="1200"/>
            </a:lvl2pPr>
            <a:lvl3pPr marL="914483" indent="0">
              <a:buNone/>
              <a:defRPr sz="1000"/>
            </a:lvl3pPr>
            <a:lvl4pPr marL="1371724" indent="0">
              <a:buNone/>
              <a:defRPr sz="899"/>
            </a:lvl4pPr>
            <a:lvl5pPr marL="1828965" indent="0">
              <a:buNone/>
              <a:defRPr sz="899"/>
            </a:lvl5pPr>
            <a:lvl6pPr marL="2286207" indent="0">
              <a:buNone/>
              <a:defRPr sz="899"/>
            </a:lvl6pPr>
            <a:lvl7pPr marL="2743451" indent="0">
              <a:buNone/>
              <a:defRPr sz="899"/>
            </a:lvl7pPr>
            <a:lvl8pPr marL="3200690" indent="0">
              <a:buNone/>
              <a:defRPr sz="899"/>
            </a:lvl8pPr>
            <a:lvl9pPr marL="3657934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572" y="274638"/>
            <a:ext cx="1324022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572" y="1600206"/>
            <a:ext cx="132402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572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26385" y="6356370"/>
            <a:ext cx="4658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43148" y="6356370"/>
            <a:ext cx="3432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83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32" indent="-342932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9" indent="-285775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5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7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86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28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69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53" indent="-228619" algn="l" defTabSz="9144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83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5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207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0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4" algn="l" defTabSz="91448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5">
            <a:extLst>
              <a:ext uri="{FF2B5EF4-FFF2-40B4-BE49-F238E27FC236}">
                <a16:creationId xmlns:a16="http://schemas.microsoft.com/office/drawing/2014/main" id="{7EDEFD44-220B-4F16-9705-87270D40A9DE}"/>
              </a:ext>
            </a:extLst>
          </p:cNvPr>
          <p:cNvSpPr/>
          <p:nvPr/>
        </p:nvSpPr>
        <p:spPr>
          <a:xfrm>
            <a:off x="10309279" y="170812"/>
            <a:ext cx="1926183" cy="6582967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8525426" y="145258"/>
            <a:ext cx="1710363" cy="664955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543087" y="145258"/>
            <a:ext cx="7938149" cy="664955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902709" y="679193"/>
            <a:ext cx="1455628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710911" y="1017442"/>
            <a:ext cx="0" cy="619613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58505" y="1393563"/>
            <a:ext cx="250405" cy="52551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56747" y="558268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highlight>
                  <a:srgbClr val="FF0000"/>
                </a:highlight>
              </a:rPr>
              <a:t>BookParser</a:t>
            </a:r>
            <a:endParaRPr lang="en-SG" sz="16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4045712" y="1042867"/>
            <a:ext cx="24431" cy="6348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59079" y="1447800"/>
            <a:ext cx="173266" cy="10484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6356376" y="1674002"/>
            <a:ext cx="1002" cy="1389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290634" y="1668091"/>
            <a:ext cx="138706" cy="3571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38669" y="1397245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9441" y="1125847"/>
            <a:ext cx="13230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execute(“stats”)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43936" y="1520174"/>
            <a:ext cx="1397357" cy="21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8188" y="2697782"/>
            <a:ext cx="8558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24459" y="2007727"/>
            <a:ext cx="215550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710911" y="2496282"/>
            <a:ext cx="227033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00568" y="662303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904756" y="1241398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parseCommand(“stats”)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10498019" y="4770400"/>
            <a:ext cx="1475876" cy="335427"/>
          </a:xfrm>
          <a:prstGeom prst="rect">
            <a:avLst/>
          </a:prstGeom>
          <a:solidFill>
            <a:srgbClr val="92D050"/>
          </a:solidFill>
          <a:ln w="19050">
            <a:solidFill>
              <a:srgbClr val="92D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</a:t>
            </a:r>
            <a:r>
              <a:rPr lang="en-US" sz="1600" dirty="0" err="1">
                <a:solidFill>
                  <a:schemeClr val="tx1"/>
                </a:solidFill>
              </a:rPr>
              <a:t>StatisticView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8642823" y="2505324"/>
            <a:ext cx="1532257" cy="2690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PlayerStatistics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9398415" y="2713286"/>
            <a:ext cx="9028" cy="437331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344038" y="3276600"/>
            <a:ext cx="179136" cy="41482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6441281" y="3276599"/>
            <a:ext cx="2937036" cy="1082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5552884" y="1316853"/>
            <a:ext cx="1650371" cy="35714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:StatsCommand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72518" y="2890740"/>
            <a:ext cx="460744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1793559" y="1449203"/>
            <a:ext cx="2193656" cy="1511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69487" y="6321781"/>
            <a:ext cx="12364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11228008" y="5105827"/>
            <a:ext cx="7949" cy="2121036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11603336" y="5172875"/>
            <a:ext cx="11577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show()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6453028" y="5571146"/>
            <a:ext cx="4718143" cy="24077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267047" y="2890739"/>
            <a:ext cx="193342" cy="35840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F0726A-3E70-488A-9417-D9F80DCD7B1A}"/>
              </a:ext>
            </a:extLst>
          </p:cNvPr>
          <p:cNvSpPr txBox="1"/>
          <p:nvPr/>
        </p:nvSpPr>
        <p:spPr>
          <a:xfrm>
            <a:off x="6211085" y="6492298"/>
            <a:ext cx="258402" cy="261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99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DE66C97-94DE-4F8A-8BB3-F9C3A351E7D5}"/>
              </a:ext>
            </a:extLst>
          </p:cNvPr>
          <p:cNvSpPr txBox="1"/>
          <p:nvPr/>
        </p:nvSpPr>
        <p:spPr>
          <a:xfrm>
            <a:off x="6893169" y="3017243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getPlayerStats()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E14F7A1-D82E-4019-B4DA-BA8F13C7DB36}"/>
              </a:ext>
            </a:extLst>
          </p:cNvPr>
          <p:cNvCxnSpPr>
            <a:cxnSpLocks/>
          </p:cNvCxnSpPr>
          <p:nvPr/>
        </p:nvCxnSpPr>
        <p:spPr>
          <a:xfrm>
            <a:off x="6453028" y="4670835"/>
            <a:ext cx="287214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6CCD3E18-8278-426A-A24E-E2CCA6422BBC}"/>
              </a:ext>
            </a:extLst>
          </p:cNvPr>
          <p:cNvCxnSpPr>
            <a:cxnSpLocks/>
          </p:cNvCxnSpPr>
          <p:nvPr/>
        </p:nvCxnSpPr>
        <p:spPr>
          <a:xfrm>
            <a:off x="6440015" y="3693907"/>
            <a:ext cx="2960448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3986C8-5449-4072-9F0F-17A38AD97EF5}"/>
              </a:ext>
            </a:extLst>
          </p:cNvPr>
          <p:cNvGrpSpPr/>
          <p:nvPr/>
        </p:nvGrpSpPr>
        <p:grpSpPr>
          <a:xfrm>
            <a:off x="6340118" y="5603229"/>
            <a:ext cx="2098168" cy="1045533"/>
            <a:chOff x="13876547" y="5116008"/>
            <a:chExt cx="2098168" cy="1045533"/>
          </a:xfrm>
        </p:grpSpPr>
        <p:sp>
          <p:nvSpPr>
            <p:cNvPr id="213" name="Rectangle 62">
              <a:extLst>
                <a:ext uri="{FF2B5EF4-FFF2-40B4-BE49-F238E27FC236}">
                  <a16:creationId xmlns:a16="http://schemas.microsoft.com/office/drawing/2014/main" id="{199F746E-405B-485A-994E-C0C45F8824D7}"/>
                </a:ext>
              </a:extLst>
            </p:cNvPr>
            <p:cNvSpPr/>
            <p:nvPr/>
          </p:nvSpPr>
          <p:spPr>
            <a:xfrm>
              <a:off x="14339611" y="5331132"/>
              <a:ext cx="1635104" cy="30823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:CommandResult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22493782-DEC3-436C-AC2C-EE03A965A6F0}"/>
                </a:ext>
              </a:extLst>
            </p:cNvPr>
            <p:cNvSpPr/>
            <p:nvPr/>
          </p:nvSpPr>
          <p:spPr>
            <a:xfrm>
              <a:off x="15061109" y="5617651"/>
              <a:ext cx="212001" cy="23340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963EC8C-EF55-4B35-820F-72F93A505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6547" y="5116008"/>
              <a:ext cx="45032" cy="104553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74D795D-BE64-4C23-AB6B-8581B1948790}"/>
              </a:ext>
            </a:extLst>
          </p:cNvPr>
          <p:cNvCxnSpPr>
            <a:cxnSpLocks/>
          </p:cNvCxnSpPr>
          <p:nvPr/>
        </p:nvCxnSpPr>
        <p:spPr>
          <a:xfrm>
            <a:off x="6429340" y="5939802"/>
            <a:ext cx="38948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A83AB1C-BE26-4F1A-8576-7ACE7FC365C2}"/>
              </a:ext>
            </a:extLst>
          </p:cNvPr>
          <p:cNvCxnSpPr>
            <a:cxnSpLocks/>
          </p:cNvCxnSpPr>
          <p:nvPr/>
        </p:nvCxnSpPr>
        <p:spPr>
          <a:xfrm>
            <a:off x="1793081" y="6467988"/>
            <a:ext cx="4534710" cy="680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905E054-6CE5-4BC2-AEFD-9C5C8BAA5AFA}"/>
              </a:ext>
            </a:extLst>
          </p:cNvPr>
          <p:cNvCxnSpPr>
            <a:cxnSpLocks/>
          </p:cNvCxnSpPr>
          <p:nvPr/>
        </p:nvCxnSpPr>
        <p:spPr>
          <a:xfrm>
            <a:off x="6400876" y="3969256"/>
            <a:ext cx="29330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65A584-4559-4D2A-91FD-3C1FC0E178C6}"/>
              </a:ext>
            </a:extLst>
          </p:cNvPr>
          <p:cNvSpPr txBox="1"/>
          <p:nvPr/>
        </p:nvSpPr>
        <p:spPr>
          <a:xfrm>
            <a:off x="6912513" y="3746956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generateData()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37AFFB1-5822-4FD4-9181-238F426358D8}"/>
              </a:ext>
            </a:extLst>
          </p:cNvPr>
          <p:cNvSpPr/>
          <p:nvPr/>
        </p:nvSpPr>
        <p:spPr>
          <a:xfrm>
            <a:off x="9325176" y="3969256"/>
            <a:ext cx="164533" cy="70157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068371-6B97-4FC1-A34C-931CC3900EC0}"/>
              </a:ext>
            </a:extLst>
          </p:cNvPr>
          <p:cNvCxnSpPr>
            <a:cxnSpLocks/>
          </p:cNvCxnSpPr>
          <p:nvPr/>
        </p:nvCxnSpPr>
        <p:spPr>
          <a:xfrm>
            <a:off x="6340286" y="5055895"/>
            <a:ext cx="41494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60AA690-545C-4CF2-B7FE-564CD9109B93}"/>
              </a:ext>
            </a:extLst>
          </p:cNvPr>
          <p:cNvSpPr/>
          <p:nvPr/>
        </p:nvSpPr>
        <p:spPr>
          <a:xfrm>
            <a:off x="11144179" y="5060129"/>
            <a:ext cx="168492" cy="5511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35A39A-9E3F-4E0E-91BC-A78847CC8648}"/>
              </a:ext>
            </a:extLst>
          </p:cNvPr>
          <p:cNvSpPr txBox="1"/>
          <p:nvPr/>
        </p:nvSpPr>
        <p:spPr>
          <a:xfrm>
            <a:off x="3530239" y="1330919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statsCommand()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865A49-FD04-4B32-ACDE-8ACB21DF7AA0}"/>
              </a:ext>
            </a:extLst>
          </p:cNvPr>
          <p:cNvSpPr txBox="1"/>
          <p:nvPr/>
        </p:nvSpPr>
        <p:spPr>
          <a:xfrm>
            <a:off x="6880106" y="4856268"/>
            <a:ext cx="1541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StatisticsView()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6FDA33-8287-4103-899C-439B177D8848}"/>
              </a:ext>
            </a:extLst>
          </p:cNvPr>
          <p:cNvSpPr/>
          <p:nvPr/>
        </p:nvSpPr>
        <p:spPr>
          <a:xfrm>
            <a:off x="11315227" y="5212529"/>
            <a:ext cx="85940" cy="21117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8" name="Curved Connector 12">
            <a:extLst>
              <a:ext uri="{FF2B5EF4-FFF2-40B4-BE49-F238E27FC236}">
                <a16:creationId xmlns:a16="http://schemas.microsoft.com/office/drawing/2014/main" id="{6FC323B1-2B82-4579-9AE9-62047F74BEE6}"/>
              </a:ext>
            </a:extLst>
          </p:cNvPr>
          <p:cNvCxnSpPr>
            <a:cxnSpLocks/>
          </p:cNvCxnSpPr>
          <p:nvPr/>
        </p:nvCxnSpPr>
        <p:spPr>
          <a:xfrm>
            <a:off x="11295213" y="5105827"/>
            <a:ext cx="72937" cy="109922"/>
          </a:xfrm>
          <a:prstGeom prst="curvedConnector3">
            <a:avLst>
              <a:gd name="adj1" fmla="val 395134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>
            <a:extLst>
              <a:ext uri="{FF2B5EF4-FFF2-40B4-BE49-F238E27FC236}">
                <a16:creationId xmlns:a16="http://schemas.microsoft.com/office/drawing/2014/main" id="{5B09C6A8-9ED8-464C-98AD-5EACA3A3F981}"/>
              </a:ext>
            </a:extLst>
          </p:cNvPr>
          <p:cNvCxnSpPr>
            <a:cxnSpLocks/>
          </p:cNvCxnSpPr>
          <p:nvPr/>
        </p:nvCxnSpPr>
        <p:spPr>
          <a:xfrm flipH="1">
            <a:off x="11317617" y="5423699"/>
            <a:ext cx="80994" cy="147447"/>
          </a:xfrm>
          <a:prstGeom prst="curvedConnector3">
            <a:avLst>
              <a:gd name="adj1" fmla="val -313352"/>
            </a:avLst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42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boston cheong</cp:lastModifiedBy>
  <cp:revision>126</cp:revision>
  <dcterms:created xsi:type="dcterms:W3CDTF">2016-07-22T14:33:02Z</dcterms:created>
  <dcterms:modified xsi:type="dcterms:W3CDTF">2019-04-13T01:47:39Z</dcterms:modified>
</cp:coreProperties>
</file>