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1660-A924-4AFA-B4E7-6898038B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A8EED-9341-4A70-948E-13E176B00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EA9D-0238-4B2C-B398-C7488452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8FC8-6D32-4892-B730-15EE950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B7E5-F509-4A81-A40E-DF80A7B6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8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23F5-42F0-4A39-8D72-641947D8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C0514-D276-4BDD-ADE1-05335151A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EE30-C94B-41E1-9CC2-D2A0552D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9B842-7312-459B-BD94-91D7E97B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0A01-E19D-485D-844E-CA68CC3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47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30D41-D727-4578-8AB6-3C178EC6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D2A3D-35D8-4234-A864-37B14B78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51B0-6917-4D89-B361-4A135ABD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1EFC-0E5A-4838-BD81-D5E07EB4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9FCF-76F1-4C92-9E0C-62695F2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2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B73A-80E7-4864-A607-20A8855E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D200-29FF-46B1-9C81-7A88A138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6A32-5606-48FE-AFE6-7D93D929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2F85-EC03-4ACB-89D8-5BCCCB3B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52B7-143B-4600-84F7-C67E71FE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1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931-03DC-4CF3-958B-BFB07A99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A629-D400-425C-BC1C-3CF234AA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745A-45F8-4CCA-BD78-43A631B4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059F-B901-4A53-951C-58440892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442A-236B-49B5-8A64-D511E2B9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8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2D7D-EB63-407E-9579-48D0A32F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E53-568F-4544-A155-A754EB8AF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C1BC-5018-4A77-8051-DF98000EB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ABB5-348E-4397-8074-CEFD486D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074B2-AA43-4CFD-B228-C8759CDA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EB8B-DE49-41C5-988B-6EBCC00F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73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9FB8-6CF3-4D88-9FAC-ABB97875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3FBD-6EA3-40D6-806A-24FC3998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8B2B6-9445-47D5-9E6A-A782EADD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D4DB8-1E13-432D-B9A3-98B252280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72532-8163-41F5-9206-603093E07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FAB96-D438-467F-9BED-C03D82D0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9D187-0621-4F60-B3B0-39D3DBF4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4B3FC-460F-4A33-A9AD-1D9A10D8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49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24DC-1A98-49AC-8446-21D97234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BBB11-A4D0-4623-B546-6E407A42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3C4AA-8212-4959-871C-F7E12900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798F-F273-48A3-84D2-29A3461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06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BFF89-AF65-4693-BC64-846F270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25E0-D8E1-4883-BE84-99FFBFFC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3870E-B783-47FC-B84B-38FE88D2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86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4558-1948-4311-9BA3-BC74F376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AC74-5C12-4546-B132-46719EA0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833DA-0F1B-4B64-93FC-15EE1317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C3C9-D7F3-4804-8D77-EC2589A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B3856-2F3D-4EEB-BDDA-D9E07290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CA80-1224-4660-866E-0D090FF7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9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97AC-62D6-493F-968B-CDB821CA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42160-9E56-41C8-8B1D-AB1E6ABF6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74172-3AE9-4E37-A59D-B3BFA27A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9D04-CD96-4AAD-9A17-CA2AA0F7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53472-6F8A-46F5-BA9F-1B909D10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48E8E-AF5C-43B5-BA36-2DB67FB1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3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A96ED-9045-4328-8A43-3A8BECE3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C429A-34A0-4323-B58D-843A213E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CDAD7-00D6-45B5-9A0A-459A00F19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C165-502C-4CDB-8A5B-E9EA9D77B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79C4-BAEB-4969-A15B-C0C7E6829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3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2A7FF-D6D5-4087-BB52-E64F57ED6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0" r="1776" b="5831"/>
          <a:stretch/>
        </p:blipFill>
        <p:spPr>
          <a:xfrm>
            <a:off x="2620763" y="2066544"/>
            <a:ext cx="3139956" cy="6522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C97475-F0F4-43EC-A72C-5EDA6D69E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7" t="16793" r="12027" b="11065"/>
          <a:stretch/>
        </p:blipFill>
        <p:spPr>
          <a:xfrm>
            <a:off x="2057400" y="2066544"/>
            <a:ext cx="645668" cy="6522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1A871C-C34F-4967-B501-24923594ABB4}"/>
              </a:ext>
            </a:extLst>
          </p:cNvPr>
          <p:cNvSpPr/>
          <p:nvPr/>
        </p:nvSpPr>
        <p:spPr>
          <a:xfrm>
            <a:off x="2620763" y="3035890"/>
            <a:ext cx="810768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Water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FE968-5914-44F2-863B-5CA8BDCABAE0}"/>
              </a:ext>
            </a:extLst>
          </p:cNvPr>
          <p:cNvSpPr/>
          <p:nvPr/>
        </p:nvSpPr>
        <p:spPr>
          <a:xfrm>
            <a:off x="3102864" y="1490939"/>
            <a:ext cx="938784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Ship Hit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C4CF2-6BBB-476D-92C3-BA81DFB0D61D}"/>
              </a:ext>
            </a:extLst>
          </p:cNvPr>
          <p:cNvSpPr/>
          <p:nvPr/>
        </p:nvSpPr>
        <p:spPr>
          <a:xfrm>
            <a:off x="3813736" y="3035890"/>
            <a:ext cx="810768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Ship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A99F7-F4DE-4E24-B65F-A7AAAF08BCB3}"/>
              </a:ext>
            </a:extLst>
          </p:cNvPr>
          <p:cNvSpPr/>
          <p:nvPr/>
        </p:nvSpPr>
        <p:spPr>
          <a:xfrm>
            <a:off x="4261792" y="1490939"/>
            <a:ext cx="1139264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Water Hit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86C66-ECAE-43B1-806E-EE8E331A1B25}"/>
              </a:ext>
            </a:extLst>
          </p:cNvPr>
          <p:cNvSpPr/>
          <p:nvPr/>
        </p:nvSpPr>
        <p:spPr>
          <a:xfrm>
            <a:off x="4831424" y="3035890"/>
            <a:ext cx="1597152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Ship Destroyed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91D9D-4DBB-476E-90FD-12035D412A02}"/>
              </a:ext>
            </a:extLst>
          </p:cNvPr>
          <p:cNvSpPr/>
          <p:nvPr/>
        </p:nvSpPr>
        <p:spPr>
          <a:xfrm>
            <a:off x="1886458" y="1490939"/>
            <a:ext cx="987552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Hidden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F25553-CA08-4B26-8D61-201D29EA5A80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2380234" y="1801835"/>
            <a:ext cx="0" cy="264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4D7722-62D9-423D-B432-9860C38E849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026147" y="2727108"/>
            <a:ext cx="0" cy="3087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EED2D3-9451-46A7-9D65-826988D7509C}"/>
              </a:ext>
            </a:extLst>
          </p:cNvPr>
          <p:cNvCxnSpPr>
            <a:cxnSpLocks/>
          </p:cNvCxnSpPr>
          <p:nvPr/>
        </p:nvCxnSpPr>
        <p:spPr>
          <a:xfrm>
            <a:off x="3574467" y="1801835"/>
            <a:ext cx="0" cy="264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E13E4-9E38-4C57-84DD-021B64C720C3}"/>
              </a:ext>
            </a:extLst>
          </p:cNvPr>
          <p:cNvCxnSpPr>
            <a:cxnSpLocks/>
          </p:cNvCxnSpPr>
          <p:nvPr/>
        </p:nvCxnSpPr>
        <p:spPr>
          <a:xfrm flipV="1">
            <a:off x="4219120" y="2727108"/>
            <a:ext cx="0" cy="3087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6DAD2A-F257-4E3D-B834-8CEDB6AC7AC4}"/>
              </a:ext>
            </a:extLst>
          </p:cNvPr>
          <p:cNvCxnSpPr>
            <a:cxnSpLocks/>
          </p:cNvCxnSpPr>
          <p:nvPr/>
        </p:nvCxnSpPr>
        <p:spPr>
          <a:xfrm>
            <a:off x="4831423" y="1801835"/>
            <a:ext cx="1" cy="264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E28810-18D0-48CB-A708-4EF14D48ABCF}"/>
              </a:ext>
            </a:extLst>
          </p:cNvPr>
          <p:cNvCxnSpPr>
            <a:cxnSpLocks/>
          </p:cNvCxnSpPr>
          <p:nvPr/>
        </p:nvCxnSpPr>
        <p:spPr>
          <a:xfrm flipV="1">
            <a:off x="5426128" y="2727108"/>
            <a:ext cx="0" cy="3087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7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Erjill Sison</dc:creator>
  <cp:lastModifiedBy>Erjill Sison</cp:lastModifiedBy>
  <cp:revision>4</cp:revision>
  <dcterms:created xsi:type="dcterms:W3CDTF">2019-03-25T09:08:03Z</dcterms:created>
  <dcterms:modified xsi:type="dcterms:W3CDTF">2019-03-25T10:21:25Z</dcterms:modified>
</cp:coreProperties>
</file>