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0066"/>
    <a:srgbClr val="FF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3799" autoAdjust="0"/>
  </p:normalViewPr>
  <p:slideViewPr>
    <p:cSldViewPr showGuides="1">
      <p:cViewPr>
        <p:scale>
          <a:sx n="100" d="100"/>
          <a:sy n="100" d="100"/>
        </p:scale>
        <p:origin x="1162" y="-4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37747" y="1453524"/>
            <a:ext cx="6653653" cy="281367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4715203" y="31360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54887" y="2681572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MapGrid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490643" y="2680769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Cell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701102" y="2761507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5020163" y="2926283"/>
            <a:ext cx="44316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36..100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937150" y="2848197"/>
            <a:ext cx="553493" cy="0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328780" y="3448190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4063433" y="3510822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DE635BB3-FA0C-496F-A177-624093905D90}"/>
              </a:ext>
            </a:extLst>
          </p:cNvPr>
          <p:cNvSpPr/>
          <p:nvPr/>
        </p:nvSpPr>
        <p:spPr>
          <a:xfrm>
            <a:off x="2411820" y="1797335"/>
            <a:ext cx="1033363" cy="334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Player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56D093-0D3A-4CCC-A1BA-5A95CE8838D7}"/>
              </a:ext>
            </a:extLst>
          </p:cNvPr>
          <p:cNvCxnSpPr>
            <a:cxnSpLocks/>
            <a:stCxn id="2" idx="3"/>
            <a:endCxn id="59" idx="3"/>
          </p:cNvCxnSpPr>
          <p:nvPr/>
        </p:nvCxnSpPr>
        <p:spPr>
          <a:xfrm flipV="1">
            <a:off x="3703491" y="3636431"/>
            <a:ext cx="384701" cy="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CB784B9E-B940-4AA4-95DD-E0F269E5F82E}"/>
              </a:ext>
            </a:extLst>
          </p:cNvPr>
          <p:cNvSpPr/>
          <p:nvPr/>
        </p:nvSpPr>
        <p:spPr>
          <a:xfrm>
            <a:off x="5490643" y="2018916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Status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BE09EA-9912-4BF7-B928-A2F0502EE2A2}"/>
              </a:ext>
            </a:extLst>
          </p:cNvPr>
          <p:cNvCxnSpPr>
            <a:cxnSpLocks/>
            <a:stCxn id="49" idx="0"/>
            <a:endCxn id="101" idx="2"/>
          </p:cNvCxnSpPr>
          <p:nvPr/>
        </p:nvCxnSpPr>
        <p:spPr>
          <a:xfrm flipV="1">
            <a:off x="6069128" y="2353772"/>
            <a:ext cx="0" cy="326997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C89894-26C4-4018-BD31-4D82CA9E7ECD}"/>
              </a:ext>
            </a:extLst>
          </p:cNvPr>
          <p:cNvSpPr txBox="1"/>
          <p:nvPr/>
        </p:nvSpPr>
        <p:spPr>
          <a:xfrm>
            <a:off x="3969270" y="2511453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FE4686-760D-4F0B-8C92-7F87C8473C06}"/>
              </a:ext>
            </a:extLst>
          </p:cNvPr>
          <p:cNvCxnSpPr>
            <a:cxnSpLocks/>
            <a:stCxn id="51" idx="1"/>
            <a:endCxn id="101" idx="1"/>
          </p:cNvCxnSpPr>
          <p:nvPr/>
        </p:nvCxnSpPr>
        <p:spPr>
          <a:xfrm rot="10800000" flipH="1">
            <a:off x="4701101" y="2186345"/>
            <a:ext cx="789541" cy="661853"/>
          </a:xfrm>
          <a:prstGeom prst="bentConnector3">
            <a:avLst>
              <a:gd name="adj1" fmla="val -28954"/>
            </a:avLst>
          </a:prstGeom>
          <a:ln w="19050">
            <a:solidFill>
              <a:srgbClr val="FF66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E482F9-1954-4E35-8AAF-E778C8DC87F7}"/>
              </a:ext>
            </a:extLst>
          </p:cNvPr>
          <p:cNvCxnSpPr>
            <a:cxnSpLocks/>
          </p:cNvCxnSpPr>
          <p:nvPr/>
        </p:nvCxnSpPr>
        <p:spPr>
          <a:xfrm>
            <a:off x="2411820" y="2848197"/>
            <a:ext cx="1243067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58E97CD-5AF0-48B6-9EC5-F3E83CDC9D47}"/>
              </a:ext>
            </a:extLst>
          </p:cNvPr>
          <p:cNvCxnSpPr>
            <a:stCxn id="9" idx="3"/>
            <a:endCxn id="87" idx="1"/>
          </p:cNvCxnSpPr>
          <p:nvPr/>
        </p:nvCxnSpPr>
        <p:spPr>
          <a:xfrm rot="5400000" flipH="1" flipV="1">
            <a:off x="1930118" y="2242611"/>
            <a:ext cx="759951" cy="20345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CB3EBD0-6C66-407D-AF6A-02D5CF5CE4C8}"/>
              </a:ext>
            </a:extLst>
          </p:cNvPr>
          <p:cNvCxnSpPr>
            <a:cxnSpLocks/>
            <a:stCxn id="145" idx="3"/>
            <a:endCxn id="46" idx="0"/>
          </p:cNvCxnSpPr>
          <p:nvPr/>
        </p:nvCxnSpPr>
        <p:spPr>
          <a:xfrm>
            <a:off x="3702995" y="1964361"/>
            <a:ext cx="468574" cy="717211"/>
          </a:xfrm>
          <a:prstGeom prst="bentConnector2">
            <a:avLst/>
          </a:prstGeom>
          <a:ln w="19050">
            <a:solidFill>
              <a:srgbClr val="FF6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96">
            <a:extLst>
              <a:ext uri="{FF2B5EF4-FFF2-40B4-BE49-F238E27FC236}">
                <a16:creationId xmlns:a16="http://schemas.microsoft.com/office/drawing/2014/main" id="{F0901438-12F0-4955-96E5-45471EA50751}"/>
              </a:ext>
            </a:extLst>
          </p:cNvPr>
          <p:cNvSpPr/>
          <p:nvPr/>
        </p:nvSpPr>
        <p:spPr>
          <a:xfrm>
            <a:off x="3466947" y="1877671"/>
            <a:ext cx="236048" cy="173380"/>
          </a:xfrm>
          <a:prstGeom prst="flowChartDecision">
            <a:avLst/>
          </a:prstGeom>
          <a:noFill/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2019-04-01T08:10:47Z</dcterms:modified>
</cp:coreProperties>
</file>