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7113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6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45" autoAdjust="0"/>
  </p:normalViewPr>
  <p:slideViewPr>
    <p:cSldViewPr showGuides="1">
      <p:cViewPr>
        <p:scale>
          <a:sx n="50" d="100"/>
          <a:sy n="50" d="100"/>
        </p:scale>
        <p:origin x="1105" y="473"/>
      </p:cViewPr>
      <p:guideLst>
        <p:guide orient="horz" pos="1488"/>
        <p:guide pos="46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9238" y="685800"/>
            <a:ext cx="735647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json serializable stats? Or just end</a:t>
            </a:r>
          </a:p>
          <a:p>
            <a:r>
              <a:rPr lang="en-SG" dirty="0"/>
              <a:t>Remove those on  left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1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5" y="2130445"/>
            <a:ext cx="1250465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6706" y="3886200"/>
            <a:ext cx="1029795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65740" y="274658"/>
            <a:ext cx="331005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574" y="274658"/>
            <a:ext cx="968498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099" y="4406920"/>
            <a:ext cx="125046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099" y="2906713"/>
            <a:ext cx="125046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2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571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8280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3" y="1535113"/>
            <a:ext cx="65000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573" y="2174875"/>
            <a:ext cx="65000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3177" y="1535113"/>
            <a:ext cx="65026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3177" y="2174875"/>
            <a:ext cx="650262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73" y="273050"/>
            <a:ext cx="48399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1741" y="273070"/>
            <a:ext cx="8224062" cy="5853113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573" y="1435103"/>
            <a:ext cx="48399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531" y="4800600"/>
            <a:ext cx="882681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83531" y="612775"/>
            <a:ext cx="8826818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242" indent="0">
              <a:buNone/>
              <a:defRPr sz="2800"/>
            </a:lvl2pPr>
            <a:lvl3pPr marL="914483" indent="0">
              <a:buNone/>
              <a:defRPr sz="2400"/>
            </a:lvl3pPr>
            <a:lvl4pPr marL="1371724" indent="0">
              <a:buNone/>
              <a:defRPr sz="2000"/>
            </a:lvl4pPr>
            <a:lvl5pPr marL="1828965" indent="0">
              <a:buNone/>
              <a:defRPr sz="2000"/>
            </a:lvl5pPr>
            <a:lvl6pPr marL="2286207" indent="0">
              <a:buNone/>
              <a:defRPr sz="2000"/>
            </a:lvl6pPr>
            <a:lvl7pPr marL="2743451" indent="0">
              <a:buNone/>
              <a:defRPr sz="2000"/>
            </a:lvl7pPr>
            <a:lvl8pPr marL="3200690" indent="0">
              <a:buNone/>
              <a:defRPr sz="2000"/>
            </a:lvl8pPr>
            <a:lvl9pPr marL="36579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3531" y="5367338"/>
            <a:ext cx="882681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572" y="274638"/>
            <a:ext cx="132402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2" y="1600206"/>
            <a:ext cx="132402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572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6385" y="6356370"/>
            <a:ext cx="4658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43148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83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2" indent="-342932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9" indent="-285775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5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47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86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28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69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83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5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207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5">
            <a:extLst>
              <a:ext uri="{FF2B5EF4-FFF2-40B4-BE49-F238E27FC236}">
                <a16:creationId xmlns:a16="http://schemas.microsoft.com/office/drawing/2014/main" id="{7EDEFD44-220B-4F16-9705-87270D40A9DE}"/>
              </a:ext>
            </a:extLst>
          </p:cNvPr>
          <p:cNvSpPr/>
          <p:nvPr/>
        </p:nvSpPr>
        <p:spPr>
          <a:xfrm>
            <a:off x="10317621" y="170813"/>
            <a:ext cx="4182854" cy="6582967"/>
          </a:xfrm>
          <a:prstGeom prst="roundRect">
            <a:avLst>
              <a:gd name="adj" fmla="val 3484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Storage (change </a:t>
            </a:r>
            <a:r>
              <a:rPr lang="en-US" sz="1200" b="1" dirty="0" err="1">
                <a:solidFill>
                  <a:schemeClr val="accent3">
                    <a:lumMod val="50000"/>
                  </a:schemeClr>
                </a:solidFill>
              </a:rPr>
              <a:t>colour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n-SG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8525426" y="145258"/>
            <a:ext cx="1710363" cy="664955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253752" y="145258"/>
            <a:ext cx="4258586" cy="664955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6356376" y="1674002"/>
            <a:ext cx="1002" cy="1389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290634" y="1668091"/>
            <a:ext cx="138706" cy="3571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016248" y="1520174"/>
            <a:ext cx="1525045" cy="95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18188" y="2697782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987215" y="2008707"/>
            <a:ext cx="22776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62"/>
          <p:cNvSpPr/>
          <p:nvPr/>
        </p:nvSpPr>
        <p:spPr>
          <a:xfrm>
            <a:off x="10327828" y="1357205"/>
            <a:ext cx="1974798" cy="351227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:StorageManager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8642823" y="2505324"/>
            <a:ext cx="1532257" cy="26901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PlayerStatistics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398415" y="2713286"/>
            <a:ext cx="9028" cy="43733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344038" y="3276600"/>
            <a:ext cx="179136" cy="4148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441281" y="3276599"/>
            <a:ext cx="2937036" cy="108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552884" y="1316853"/>
            <a:ext cx="1650371" cy="35714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SaveCommand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72518" y="2890740"/>
            <a:ext cx="460744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469487" y="6321781"/>
            <a:ext cx="123642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1110540" y="1707415"/>
            <a:ext cx="0" cy="5781486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3091730" y="4350245"/>
            <a:ext cx="131981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saveStatisticsData()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267047" y="2890739"/>
            <a:ext cx="193342" cy="35840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F0726A-3E70-488A-9417-D9F80DCD7B1A}"/>
              </a:ext>
            </a:extLst>
          </p:cNvPr>
          <p:cNvSpPr txBox="1"/>
          <p:nvPr/>
        </p:nvSpPr>
        <p:spPr>
          <a:xfrm>
            <a:off x="6211085" y="6492298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6893169" y="3017243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getPlayerStats()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E14F7A1-D82E-4019-B4DA-BA8F13C7DB36}"/>
              </a:ext>
            </a:extLst>
          </p:cNvPr>
          <p:cNvCxnSpPr>
            <a:cxnSpLocks/>
          </p:cNvCxnSpPr>
          <p:nvPr/>
        </p:nvCxnSpPr>
        <p:spPr>
          <a:xfrm>
            <a:off x="6429340" y="4915773"/>
            <a:ext cx="287214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>
            <a:off x="6440015" y="3693907"/>
            <a:ext cx="296044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73986C8-5449-4072-9F0F-17A38AD97EF5}"/>
              </a:ext>
            </a:extLst>
          </p:cNvPr>
          <p:cNvGrpSpPr/>
          <p:nvPr/>
        </p:nvGrpSpPr>
        <p:grpSpPr>
          <a:xfrm>
            <a:off x="6340118" y="5603229"/>
            <a:ext cx="2098168" cy="1045533"/>
            <a:chOff x="13876547" y="5116008"/>
            <a:chExt cx="2098168" cy="1045533"/>
          </a:xfrm>
        </p:grpSpPr>
        <p:sp>
          <p:nvSpPr>
            <p:cNvPr id="213" name="Rectangle 62">
              <a:extLst>
                <a:ext uri="{FF2B5EF4-FFF2-40B4-BE49-F238E27FC236}">
                  <a16:creationId xmlns:a16="http://schemas.microsoft.com/office/drawing/2014/main" id="{199F746E-405B-485A-994E-C0C45F8824D7}"/>
                </a:ext>
              </a:extLst>
            </p:cNvPr>
            <p:cNvSpPr/>
            <p:nvPr/>
          </p:nvSpPr>
          <p:spPr>
            <a:xfrm>
              <a:off x="14339611" y="5331132"/>
              <a:ext cx="1635104" cy="30823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:CommandResult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2493782-DEC3-436C-AC2C-EE03A965A6F0}"/>
                </a:ext>
              </a:extLst>
            </p:cNvPr>
            <p:cNvSpPr/>
            <p:nvPr/>
          </p:nvSpPr>
          <p:spPr>
            <a:xfrm>
              <a:off x="15061109" y="5617651"/>
              <a:ext cx="212001" cy="2334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63EC8C-EF55-4B35-820F-72F93A505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76547" y="5116008"/>
              <a:ext cx="45032" cy="104553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74D795D-BE64-4C23-AB6B-8581B1948790}"/>
              </a:ext>
            </a:extLst>
          </p:cNvPr>
          <p:cNvCxnSpPr>
            <a:cxnSpLocks/>
          </p:cNvCxnSpPr>
          <p:nvPr/>
        </p:nvCxnSpPr>
        <p:spPr>
          <a:xfrm>
            <a:off x="6429340" y="5939802"/>
            <a:ext cx="38948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A83AB1C-BE26-4F1A-8576-7ACE7FC365C2}"/>
              </a:ext>
            </a:extLst>
          </p:cNvPr>
          <p:cNvCxnSpPr>
            <a:cxnSpLocks/>
          </p:cNvCxnSpPr>
          <p:nvPr/>
        </p:nvCxnSpPr>
        <p:spPr>
          <a:xfrm>
            <a:off x="1793081" y="6467988"/>
            <a:ext cx="4534710" cy="680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905E054-6CE5-4BC2-AEFD-9C5C8BAA5AFA}"/>
              </a:ext>
            </a:extLst>
          </p:cNvPr>
          <p:cNvCxnSpPr>
            <a:cxnSpLocks/>
          </p:cNvCxnSpPr>
          <p:nvPr/>
        </p:nvCxnSpPr>
        <p:spPr>
          <a:xfrm>
            <a:off x="6400876" y="3969256"/>
            <a:ext cx="29330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565A584-4559-4D2A-91FD-3C1FC0E178C6}"/>
              </a:ext>
            </a:extLst>
          </p:cNvPr>
          <p:cNvSpPr txBox="1"/>
          <p:nvPr/>
        </p:nvSpPr>
        <p:spPr>
          <a:xfrm>
            <a:off x="6912513" y="3746956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getStorage()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7AFFB1-5822-4FD4-9181-238F426358D8}"/>
              </a:ext>
            </a:extLst>
          </p:cNvPr>
          <p:cNvSpPr/>
          <p:nvPr/>
        </p:nvSpPr>
        <p:spPr>
          <a:xfrm>
            <a:off x="9325176" y="3969256"/>
            <a:ext cx="194756" cy="10351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0AA690-545C-4CF2-B7FE-564CD9109B93}"/>
              </a:ext>
            </a:extLst>
          </p:cNvPr>
          <p:cNvSpPr/>
          <p:nvPr/>
        </p:nvSpPr>
        <p:spPr>
          <a:xfrm>
            <a:off x="11004068" y="4124442"/>
            <a:ext cx="212945" cy="73182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35A39A-9E3F-4E0E-91BC-A78847CC8648}"/>
              </a:ext>
            </a:extLst>
          </p:cNvPr>
          <p:cNvSpPr txBox="1"/>
          <p:nvPr/>
        </p:nvSpPr>
        <p:spPr>
          <a:xfrm>
            <a:off x="3530239" y="1330919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statsCommand()</a:t>
            </a:r>
          </a:p>
        </p:txBody>
      </p:sp>
      <p:cxnSp>
        <p:nvCxnSpPr>
          <p:cNvPr id="88" name="Curved Connector 12">
            <a:extLst>
              <a:ext uri="{FF2B5EF4-FFF2-40B4-BE49-F238E27FC236}">
                <a16:creationId xmlns:a16="http://schemas.microsoft.com/office/drawing/2014/main" id="{6FC323B1-2B82-4579-9AE9-62047F74BEE6}"/>
              </a:ext>
            </a:extLst>
          </p:cNvPr>
          <p:cNvCxnSpPr>
            <a:cxnSpLocks/>
          </p:cNvCxnSpPr>
          <p:nvPr/>
        </p:nvCxnSpPr>
        <p:spPr>
          <a:xfrm>
            <a:off x="12859765" y="4232522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12">
            <a:extLst>
              <a:ext uri="{FF2B5EF4-FFF2-40B4-BE49-F238E27FC236}">
                <a16:creationId xmlns:a16="http://schemas.microsoft.com/office/drawing/2014/main" id="{5B09C6A8-9ED8-464C-98AD-5EACA3A3F981}"/>
              </a:ext>
            </a:extLst>
          </p:cNvPr>
          <p:cNvCxnSpPr>
            <a:cxnSpLocks/>
          </p:cNvCxnSpPr>
          <p:nvPr/>
        </p:nvCxnSpPr>
        <p:spPr>
          <a:xfrm flipH="1">
            <a:off x="12861189" y="4523535"/>
            <a:ext cx="80994" cy="147447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BE0E757-B5F9-4914-A065-9AF840CA7642}"/>
              </a:ext>
            </a:extLst>
          </p:cNvPr>
          <p:cNvCxnSpPr>
            <a:cxnSpLocks/>
          </p:cNvCxnSpPr>
          <p:nvPr/>
        </p:nvCxnSpPr>
        <p:spPr>
          <a:xfrm>
            <a:off x="9519932" y="4124442"/>
            <a:ext cx="1491290" cy="893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25BAADC-17A8-4CD1-820F-2C3D160494A7}"/>
              </a:ext>
            </a:extLst>
          </p:cNvPr>
          <p:cNvSpPr txBox="1"/>
          <p:nvPr/>
        </p:nvSpPr>
        <p:spPr>
          <a:xfrm>
            <a:off x="9243344" y="3885546"/>
            <a:ext cx="15612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saveStatistics()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581D3A8-BE91-4314-9ED1-52FE78946742}"/>
              </a:ext>
            </a:extLst>
          </p:cNvPr>
          <p:cNvCxnSpPr>
            <a:cxnSpLocks/>
          </p:cNvCxnSpPr>
          <p:nvPr/>
        </p:nvCxnSpPr>
        <p:spPr>
          <a:xfrm>
            <a:off x="11217013" y="4241065"/>
            <a:ext cx="14375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87969AA-E731-4408-8664-8F16065120B2}"/>
              </a:ext>
            </a:extLst>
          </p:cNvPr>
          <p:cNvSpPr txBox="1"/>
          <p:nvPr/>
        </p:nvSpPr>
        <p:spPr>
          <a:xfrm>
            <a:off x="11188124" y="3882448"/>
            <a:ext cx="15884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getStatisticsFilePath()</a:t>
            </a:r>
          </a:p>
        </p:txBody>
      </p:sp>
      <p:sp>
        <p:nvSpPr>
          <p:cNvPr id="74" name="Rectangle 62">
            <a:extLst>
              <a:ext uri="{FF2B5EF4-FFF2-40B4-BE49-F238E27FC236}">
                <a16:creationId xmlns:a16="http://schemas.microsoft.com/office/drawing/2014/main" id="{19AA9CFB-2012-4C2D-9ECD-D97D088C66D5}"/>
              </a:ext>
            </a:extLst>
          </p:cNvPr>
          <p:cNvSpPr/>
          <p:nvPr/>
        </p:nvSpPr>
        <p:spPr>
          <a:xfrm>
            <a:off x="11896854" y="2407097"/>
            <a:ext cx="1974798" cy="351227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:JsonStatisticsStorage</a:t>
            </a:r>
            <a:endParaRPr lang="en-SG" sz="16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C2518A-FD82-41D4-B671-D1EA18A1D73D}"/>
              </a:ext>
            </a:extLst>
          </p:cNvPr>
          <p:cNvCxnSpPr>
            <a:cxnSpLocks/>
          </p:cNvCxnSpPr>
          <p:nvPr/>
        </p:nvCxnSpPr>
        <p:spPr>
          <a:xfrm>
            <a:off x="11217013" y="4661166"/>
            <a:ext cx="1492713" cy="1963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633B8C-7C59-4AAC-8DDE-B0CF83EA0144}"/>
              </a:ext>
            </a:extLst>
          </p:cNvPr>
          <p:cNvCxnSpPr>
            <a:cxnSpLocks/>
          </p:cNvCxnSpPr>
          <p:nvPr/>
        </p:nvCxnSpPr>
        <p:spPr>
          <a:xfrm flipH="1">
            <a:off x="12761040" y="2805504"/>
            <a:ext cx="15508" cy="540335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B4A59CE-33A3-4AB1-8DD7-20DD76A58808}"/>
              </a:ext>
            </a:extLst>
          </p:cNvPr>
          <p:cNvCxnSpPr>
            <a:cxnSpLocks/>
          </p:cNvCxnSpPr>
          <p:nvPr/>
        </p:nvCxnSpPr>
        <p:spPr>
          <a:xfrm>
            <a:off x="9490298" y="4842446"/>
            <a:ext cx="1492713" cy="1963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EA9C787-615A-40B7-AA16-ED1777D8A108}"/>
              </a:ext>
            </a:extLst>
          </p:cNvPr>
          <p:cNvSpPr/>
          <p:nvPr/>
        </p:nvSpPr>
        <p:spPr>
          <a:xfrm>
            <a:off x="12643293" y="4232522"/>
            <a:ext cx="212945" cy="49165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36FDA33-8287-4103-899C-439B177D8848}"/>
              </a:ext>
            </a:extLst>
          </p:cNvPr>
          <p:cNvSpPr/>
          <p:nvPr/>
        </p:nvSpPr>
        <p:spPr>
          <a:xfrm>
            <a:off x="12867512" y="4319424"/>
            <a:ext cx="85940" cy="21117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45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boston cheong</cp:lastModifiedBy>
  <cp:revision>135</cp:revision>
  <dcterms:created xsi:type="dcterms:W3CDTF">2016-07-22T14:33:02Z</dcterms:created>
  <dcterms:modified xsi:type="dcterms:W3CDTF">2019-04-13T02:21:35Z</dcterms:modified>
</cp:coreProperties>
</file>