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4400212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12959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720000" y="3682080"/>
            <a:ext cx="12959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20000" y="368208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7360560" y="368208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01920" y="160452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483480" y="160452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720000" y="368208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5101920" y="368208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9483480" y="368208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20000" y="1604520"/>
            <a:ext cx="129596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129596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20000" y="273600"/>
            <a:ext cx="129596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20000" y="368208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360560" y="368208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720000" y="3682080"/>
            <a:ext cx="12959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Click to </a:t>
            </a:r>
            <a:r>
              <a:rPr b="0" lang="en-SG" sz="4400" spc="-1" strike="noStrike">
                <a:latin typeface="Arial"/>
              </a:rPr>
              <a:t>edit the </a:t>
            </a:r>
            <a:r>
              <a:rPr b="0" lang="en-SG" sz="4400" spc="-1" strike="noStrike">
                <a:latin typeface="Arial"/>
              </a:rPr>
              <a:t>title text </a:t>
            </a:r>
            <a:r>
              <a:rPr b="0" lang="en-SG" sz="4400" spc="-1" strike="noStrike">
                <a:latin typeface="Arial"/>
              </a:rPr>
              <a:t>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129596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467840" y="1290240"/>
            <a:ext cx="2478600" cy="3794760"/>
          </a:xfrm>
          <a:prstGeom prst="roundRect">
            <a:avLst>
              <a:gd name="adj" fmla="val 3484"/>
            </a:avLst>
          </a:prstGeom>
          <a:solidFill>
            <a:srgbClr val="99ffff"/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009999"/>
                </a:solidFill>
                <a:latin typeface="Calibri"/>
                <a:ea typeface="DejaVu Sans"/>
              </a:rPr>
              <a:t>Battle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7659720" y="1664640"/>
            <a:ext cx="2141280" cy="735480"/>
          </a:xfrm>
          <a:prstGeom prst="rect">
            <a:avLst/>
          </a:prstGeom>
          <a:solidFill>
            <a:srgbClr val="009999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:Battle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40" name="Line 3"/>
          <p:cNvSpPr/>
          <p:nvPr/>
        </p:nvSpPr>
        <p:spPr>
          <a:xfrm flipH="1">
            <a:off x="8755560" y="2400840"/>
            <a:ext cx="1800" cy="2684160"/>
          </a:xfrm>
          <a:prstGeom prst="line">
            <a:avLst/>
          </a:prstGeom>
          <a:ln w="19080">
            <a:solidFill>
              <a:srgbClr val="009999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8653320" y="2778120"/>
            <a:ext cx="207720" cy="1940400"/>
          </a:xfrm>
          <a:prstGeom prst="rect">
            <a:avLst/>
          </a:prstGeom>
          <a:solidFill>
            <a:srgbClr val="009999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2" name="CustomShape 5"/>
          <p:cNvSpPr/>
          <p:nvPr/>
        </p:nvSpPr>
        <p:spPr>
          <a:xfrm flipV="1">
            <a:off x="7282800" y="2777760"/>
            <a:ext cx="1397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6"/>
          <p:cNvSpPr/>
          <p:nvPr/>
        </p:nvSpPr>
        <p:spPr>
          <a:xfrm flipV="1">
            <a:off x="7282800" y="4718520"/>
            <a:ext cx="139140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9999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>
            <a:off x="6352920" y="2565360"/>
            <a:ext cx="2174040" cy="1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playerPerformAttack(a1)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8509680" y="3169080"/>
            <a:ext cx="1814400" cy="923400"/>
          </a:xfrm>
          <a:prstGeom prst="roundRect">
            <a:avLst>
              <a:gd name="adj" fmla="val 3484"/>
            </a:avLst>
          </a:prstGeom>
          <a:solidFill>
            <a:srgbClr val="009999"/>
          </a:solidFill>
          <a:ln w="19080">
            <a:solidFill>
              <a:schemeClr val="tx1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ref</a:t>
            </a:r>
            <a:endParaRPr b="0" lang="en-SG" sz="1200" spc="-1" strike="noStrike">
              <a:latin typeface="Arial"/>
            </a:endParaRPr>
          </a:p>
        </p:txBody>
      </p:sp>
      <p:grpSp>
        <p:nvGrpSpPr>
          <p:cNvPr id="46" name="Group 9"/>
          <p:cNvGrpSpPr/>
          <p:nvPr/>
        </p:nvGrpSpPr>
        <p:grpSpPr>
          <a:xfrm>
            <a:off x="8509680" y="3169080"/>
            <a:ext cx="698040" cy="436680"/>
            <a:chOff x="8509680" y="3169080"/>
            <a:chExt cx="698040" cy="436680"/>
          </a:xfrm>
        </p:grpSpPr>
        <p:sp>
          <p:nvSpPr>
            <p:cNvPr id="47" name="Line 10"/>
            <p:cNvSpPr/>
            <p:nvPr/>
          </p:nvSpPr>
          <p:spPr>
            <a:xfrm>
              <a:off x="8509680" y="3605400"/>
              <a:ext cx="608760" cy="3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Line 11"/>
            <p:cNvSpPr/>
            <p:nvPr/>
          </p:nvSpPr>
          <p:spPr>
            <a:xfrm flipV="1">
              <a:off x="9118440" y="3487680"/>
              <a:ext cx="89280" cy="11772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Line 12"/>
            <p:cNvSpPr/>
            <p:nvPr/>
          </p:nvSpPr>
          <p:spPr>
            <a:xfrm flipV="1">
              <a:off x="9203040" y="3169080"/>
              <a:ext cx="360" cy="31860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0" name="CustomShape 13"/>
          <p:cNvSpPr/>
          <p:nvPr/>
        </p:nvSpPr>
        <p:spPr>
          <a:xfrm>
            <a:off x="8861040" y="3503520"/>
            <a:ext cx="1814400" cy="4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SG" sz="1400" spc="-1" strike="noStrike">
                <a:solidFill>
                  <a:srgbClr val="ffffff"/>
                </a:solidFill>
                <a:latin typeface="Arial"/>
              </a:rPr>
              <a:t>p</a:t>
            </a:r>
            <a:r>
              <a:rPr b="0" lang="en-SG" sz="1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SG" sz="14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SG" sz="1400" spc="-1" strike="noStrike">
                <a:solidFill>
                  <a:srgbClr val="ffffff"/>
                </a:solidFill>
                <a:latin typeface="Arial"/>
              </a:rPr>
              <a:t>f</a:t>
            </a:r>
            <a:r>
              <a:rPr b="0" lang="en-SG" sz="14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SG" sz="14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SG" sz="1400" spc="-1" strike="noStrike">
                <a:solidFill>
                  <a:srgbClr val="ffffff"/>
                </a:solidFill>
                <a:latin typeface="Arial"/>
              </a:rPr>
              <a:t>m</a:t>
            </a:r>
            <a:r>
              <a:rPr b="0" lang="en-SG" sz="14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SG" sz="1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SG" sz="1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SG" sz="14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SG" sz="14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SG" sz="1400" spc="-1" strike="noStrike">
                <a:solidFill>
                  <a:srgbClr val="ffffff"/>
                </a:solidFill>
                <a:latin typeface="Arial"/>
              </a:rPr>
              <a:t>k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51" name="Freeform 14"/>
          <p:cNvSpPr/>
          <p:nvPr/>
        </p:nvSpPr>
        <p:spPr>
          <a:xfrm>
            <a:off x="8861040" y="2778120"/>
            <a:ext cx="385920" cy="391320"/>
          </a:xfrm>
          <a:custGeom>
            <a:avLst/>
            <a:gdLst/>
            <a:ahLst/>
            <a:rect l="0" t="0" r="r" b="b"/>
            <a:pathLst>
              <a:path w="1072" h="1087">
                <a:moveTo>
                  <a:pt x="0" y="0"/>
                </a:moveTo>
                <a:cubicBezTo>
                  <a:pt x="1071" y="547"/>
                  <a:pt x="298" y="1086"/>
                  <a:pt x="298" y="1086"/>
                </a:cubicBezTo>
              </a:path>
            </a:pathLst>
          </a:custGeom>
          <a:ln w="18360">
            <a:solidFill>
              <a:srgbClr val="009999"/>
            </a:solidFill>
            <a:round/>
            <a:tailEnd len="med" type="triangle" w="med"/>
          </a:ln>
        </p:spPr>
      </p:sp>
      <p:sp>
        <p:nvSpPr>
          <p:cNvPr id="52" name="Freeform 15"/>
          <p:cNvSpPr/>
          <p:nvPr/>
        </p:nvSpPr>
        <p:spPr>
          <a:xfrm>
            <a:off x="8861040" y="4092480"/>
            <a:ext cx="444600" cy="392040"/>
          </a:xfrm>
          <a:custGeom>
            <a:avLst/>
            <a:gdLst/>
            <a:ahLst/>
            <a:rect l="0" t="0" r="r" b="b"/>
            <a:pathLst>
              <a:path w="1235" h="1089">
                <a:moveTo>
                  <a:pt x="338" y="0"/>
                </a:moveTo>
                <a:cubicBezTo>
                  <a:pt x="1234" y="640"/>
                  <a:pt x="0" y="1088"/>
                  <a:pt x="0" y="1088"/>
                </a:cubicBezTo>
              </a:path>
            </a:pathLst>
          </a:custGeom>
          <a:ln w="18360">
            <a:solidFill>
              <a:srgbClr val="009999"/>
            </a:solidFill>
            <a:custDash>
              <a:ds d="300000" sp="300000"/>
            </a:custDash>
            <a:round/>
            <a:tailEnd len="med" type="triangle" w="med"/>
          </a:ln>
        </p:spPr>
      </p:sp>
      <p:sp>
        <p:nvSpPr>
          <p:cNvPr id="53" name="CustomShape 16"/>
          <p:cNvSpPr/>
          <p:nvPr/>
        </p:nvSpPr>
        <p:spPr>
          <a:xfrm>
            <a:off x="9065520" y="2705040"/>
            <a:ext cx="1586160" cy="9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performAttack(</a:t>
            </a:r>
            <a:endParaRPr b="0" lang="en-SG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player, enemy, a1)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54" name="CustomShape 17"/>
          <p:cNvSpPr/>
          <p:nvPr/>
        </p:nvSpPr>
        <p:spPr>
          <a:xfrm>
            <a:off x="7772400" y="4484160"/>
            <a:ext cx="2174040" cy="1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attack result</a:t>
            </a:r>
            <a:endParaRPr b="0" lang="en-SG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1195</TotalTime>
  <Application>LibreOffice/6.0.7.3$Linux_X86_64 LibreOffice_project/00m0$Build-3</Application>
  <Words>67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2016-07-22T14:33:02Z</dcterms:created>
  <dc:creator>RAJAPAKSE, Damith Chatura</dc:creator>
  <dc:description/>
  <dc:language>en-SG</dc:language>
  <cp:lastModifiedBy/>
  <dcterms:modified xsi:type="dcterms:W3CDTF">2019-04-14T10:48:11Z</dcterms:modified>
  <cp:revision>130</cp:revision>
  <dc:subject/>
  <dc:title>AddressBook – Level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