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7" autoAdjust="0"/>
  </p:normalViewPr>
  <p:slideViewPr>
    <p:cSldViewPr showGuides="1">
      <p:cViewPr varScale="1">
        <p:scale>
          <a:sx n="81" d="100"/>
          <a:sy n="81" d="100"/>
        </p:scale>
        <p:origin x="82" y="418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281737" y="314565"/>
            <a:ext cx="5023893" cy="59652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97681" y="304800"/>
            <a:ext cx="8719384" cy="59652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D40B4E-6F99-47B3-8A21-87ADCD716B5B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flipH="1">
            <a:off x="7411447" y="2634381"/>
            <a:ext cx="1077" cy="323866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30515" y="1042869"/>
            <a:ext cx="0" cy="51499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7" y="1393564"/>
            <a:ext cx="152400" cy="4418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70143" y="1042867"/>
            <a:ext cx="0" cy="21606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98138" y="1501064"/>
            <a:ext cx="154408" cy="14345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21639" y="1748891"/>
            <a:ext cx="0" cy="13895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45439" y="174889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init</a:t>
            </a:r>
            <a:r>
              <a:rPr lang="en-US" sz="1400" dirty="0">
                <a:solidFill>
                  <a:srgbClr val="0070C0"/>
                </a:solidFill>
              </a:rPr>
              <a:t> 10”)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55528" y="1622720"/>
            <a:ext cx="6688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43526" y="3110757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28665" y="1974754"/>
            <a:ext cx="14144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27808" y="2922095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62459" y="58117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init</a:t>
            </a:r>
            <a:r>
              <a:rPr lang="en-US" dirty="0"/>
              <a:t> 10”)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864020" y="2685432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536996" y="3627760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9563678" y="2529938"/>
            <a:ext cx="841636" cy="30018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0004376" y="2821045"/>
            <a:ext cx="1" cy="337173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918093" y="3402730"/>
            <a:ext cx="168896" cy="93425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98795" y="3413501"/>
            <a:ext cx="242573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824421" y="1195494"/>
            <a:ext cx="1609838" cy="57895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27807" y="3338868"/>
            <a:ext cx="56007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27806" y="1499176"/>
            <a:ext cx="225670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0911" y="5670047"/>
            <a:ext cx="56091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11601957" y="3020850"/>
            <a:ext cx="0" cy="31719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0174754" y="3195081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getHumanPlayer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0076399" y="3439378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10154408" y="3856355"/>
            <a:ext cx="1447555" cy="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A78A03-963D-41D5-A96D-D610AC186B7D}"/>
              </a:ext>
            </a:extLst>
          </p:cNvPr>
          <p:cNvCxnSpPr>
            <a:cxnSpLocks/>
          </p:cNvCxnSpPr>
          <p:nvPr/>
        </p:nvCxnSpPr>
        <p:spPr>
          <a:xfrm flipV="1">
            <a:off x="4139692" y="2300840"/>
            <a:ext cx="141319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A29E65C-0A9E-4AB5-8BF2-6F2BF1DB76DF}"/>
              </a:ext>
            </a:extLst>
          </p:cNvPr>
          <p:cNvSpPr/>
          <p:nvPr/>
        </p:nvSpPr>
        <p:spPr>
          <a:xfrm>
            <a:off x="5541292" y="2292163"/>
            <a:ext cx="156546" cy="578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9798D2-A662-4296-8252-843468198535}"/>
              </a:ext>
            </a:extLst>
          </p:cNvPr>
          <p:cNvSpPr txBox="1"/>
          <p:nvPr/>
        </p:nvSpPr>
        <p:spPr>
          <a:xfrm>
            <a:off x="4261655" y="2076715"/>
            <a:ext cx="11504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parse(“10”)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171ECEE-D4A7-464C-B327-CDF3489B27FC}"/>
              </a:ext>
            </a:extLst>
          </p:cNvPr>
          <p:cNvCxnSpPr>
            <a:cxnSpLocks/>
          </p:cNvCxnSpPr>
          <p:nvPr/>
        </p:nvCxnSpPr>
        <p:spPr>
          <a:xfrm flipV="1">
            <a:off x="5707727" y="2390308"/>
            <a:ext cx="8844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C585B1-9B63-40DC-A033-F1940D483812}"/>
              </a:ext>
            </a:extLst>
          </p:cNvPr>
          <p:cNvCxnSpPr>
            <a:cxnSpLocks/>
          </p:cNvCxnSpPr>
          <p:nvPr/>
        </p:nvCxnSpPr>
        <p:spPr>
          <a:xfrm>
            <a:off x="5697838" y="2806945"/>
            <a:ext cx="16307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B2D6059-0E2F-4405-AA86-2158EDEA20DD}"/>
              </a:ext>
            </a:extLst>
          </p:cNvPr>
          <p:cNvCxnSpPr>
            <a:cxnSpLocks/>
          </p:cNvCxnSpPr>
          <p:nvPr/>
        </p:nvCxnSpPr>
        <p:spPr>
          <a:xfrm>
            <a:off x="4152549" y="2853509"/>
            <a:ext cx="13905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30787" y="3329730"/>
            <a:ext cx="161321" cy="2339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19499D-51D3-4A4D-80BE-A6C45E053497}"/>
              </a:ext>
            </a:extLst>
          </p:cNvPr>
          <p:cNvSpPr/>
          <p:nvPr/>
        </p:nvSpPr>
        <p:spPr>
          <a:xfrm>
            <a:off x="7336993" y="2637312"/>
            <a:ext cx="152400" cy="16963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6BE0EE90-E7A8-43C8-A9B8-904835775906}"/>
              </a:ext>
            </a:extLst>
          </p:cNvPr>
          <p:cNvSpPr/>
          <p:nvPr/>
        </p:nvSpPr>
        <p:spPr>
          <a:xfrm>
            <a:off x="6607601" y="2173009"/>
            <a:ext cx="1609838" cy="4613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:InitialiseMap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7282242" y="5873043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7950683" y="3154145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getHumanMapGrid</a:t>
            </a:r>
            <a:r>
              <a:rPr lang="en-US" dirty="0"/>
              <a:t>()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88AC27-8326-4037-A9D6-949620624BC5}"/>
              </a:ext>
            </a:extLst>
          </p:cNvPr>
          <p:cNvSpPr txBox="1"/>
          <p:nvPr/>
        </p:nvSpPr>
        <p:spPr>
          <a:xfrm>
            <a:off x="10359793" y="3436502"/>
            <a:ext cx="88639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getMapGrid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ACA60A2-2A0C-47AA-BA1F-7C416670135D}"/>
              </a:ext>
            </a:extLst>
          </p:cNvPr>
          <p:cNvSpPr/>
          <p:nvPr/>
        </p:nvSpPr>
        <p:spPr>
          <a:xfrm>
            <a:off x="10026764" y="3544174"/>
            <a:ext cx="129933" cy="3985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B33F909-E299-4144-BAC3-565C309A22F4}"/>
              </a:ext>
            </a:extLst>
          </p:cNvPr>
          <p:cNvCxnSpPr>
            <a:cxnSpLocks/>
          </p:cNvCxnSpPr>
          <p:nvPr/>
        </p:nvCxnSpPr>
        <p:spPr>
          <a:xfrm>
            <a:off x="10128918" y="3627757"/>
            <a:ext cx="140083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2">
            <a:extLst>
              <a:ext uri="{FF2B5EF4-FFF2-40B4-BE49-F238E27FC236}">
                <a16:creationId xmlns:a16="http://schemas.microsoft.com/office/drawing/2014/main" id="{20564365-3E4F-4EBD-914E-158225A41DAC}"/>
              </a:ext>
            </a:extLst>
          </p:cNvPr>
          <p:cNvCxnSpPr>
            <a:cxnSpLocks/>
          </p:cNvCxnSpPr>
          <p:nvPr/>
        </p:nvCxnSpPr>
        <p:spPr>
          <a:xfrm flipH="1">
            <a:off x="10082362" y="3938887"/>
            <a:ext cx="64569" cy="174258"/>
          </a:xfrm>
          <a:prstGeom prst="curvedConnector3">
            <a:avLst>
              <a:gd name="adj1" fmla="val -354040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62">
            <a:extLst>
              <a:ext uri="{FF2B5EF4-FFF2-40B4-BE49-F238E27FC236}">
                <a16:creationId xmlns:a16="http://schemas.microsoft.com/office/drawing/2014/main" id="{ED894C81-4B95-4AAC-AEB1-37FB58E82CB3}"/>
              </a:ext>
            </a:extLst>
          </p:cNvPr>
          <p:cNvSpPr/>
          <p:nvPr/>
        </p:nvSpPr>
        <p:spPr>
          <a:xfrm>
            <a:off x="12626490" y="2859663"/>
            <a:ext cx="147587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MapGrid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9B0E711-DA47-4651-8AB4-F1BD8D990B22}"/>
              </a:ext>
            </a:extLst>
          </p:cNvPr>
          <p:cNvSpPr/>
          <p:nvPr/>
        </p:nvSpPr>
        <p:spPr>
          <a:xfrm>
            <a:off x="13296018" y="4508844"/>
            <a:ext cx="129933" cy="2285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4EF094F-1339-4CA4-88DB-FE36777A1A62}"/>
              </a:ext>
            </a:extLst>
          </p:cNvPr>
          <p:cNvCxnSpPr>
            <a:cxnSpLocks/>
            <a:stCxn id="186" idx="2"/>
          </p:cNvCxnSpPr>
          <p:nvPr/>
        </p:nvCxnSpPr>
        <p:spPr>
          <a:xfrm>
            <a:off x="13364426" y="3195084"/>
            <a:ext cx="0" cy="29976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0837DB6-4B6D-48F4-8D5B-B6A0A834466D}"/>
              </a:ext>
            </a:extLst>
          </p:cNvPr>
          <p:cNvSpPr txBox="1"/>
          <p:nvPr/>
        </p:nvSpPr>
        <p:spPr>
          <a:xfrm>
            <a:off x="11584582" y="4298341"/>
            <a:ext cx="160806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initialise</a:t>
            </a:r>
            <a:r>
              <a:rPr lang="en-US" sz="1200" dirty="0"/>
              <a:t>(Cell[][] </a:t>
            </a:r>
            <a:r>
              <a:rPr lang="en-US" sz="1200" dirty="0" err="1"/>
              <a:t>cellGrid</a:t>
            </a:r>
            <a:r>
              <a:rPr lang="en-US" sz="1200" dirty="0"/>
              <a:t>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7492109" y="4737440"/>
            <a:ext cx="582472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7484933" y="4339758"/>
            <a:ext cx="243316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7928573" y="4842753"/>
            <a:ext cx="1635104" cy="826953"/>
            <a:chOff x="14256889" y="4659447"/>
            <a:chExt cx="1635104" cy="82695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256889" y="4659447"/>
              <a:ext cx="1635104" cy="5161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4998241" y="5188149"/>
              <a:ext cx="152400" cy="16963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  <a:stCxn id="214" idx="0"/>
            </p:cNvCxnSpPr>
            <p:nvPr/>
          </p:nvCxnSpPr>
          <p:spPr>
            <a:xfrm>
              <a:off x="15074441" y="5188149"/>
              <a:ext cx="0" cy="29825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7424337" y="5087117"/>
            <a:ext cx="5042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7484939" y="5541086"/>
            <a:ext cx="11813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7513670" y="4506262"/>
            <a:ext cx="57832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Erjill Sison</cp:lastModifiedBy>
  <cp:revision>117</cp:revision>
  <dcterms:created xsi:type="dcterms:W3CDTF">2016-07-22T14:33:02Z</dcterms:created>
  <dcterms:modified xsi:type="dcterms:W3CDTF">2019-03-25T07:42:19Z</dcterms:modified>
</cp:coreProperties>
</file>