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4400212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12959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20000" y="3682080"/>
            <a:ext cx="12959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736056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720000" y="368208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360560" y="368208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01920" y="160452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9483480" y="160452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20000" y="368208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5101920" y="368208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9483480" y="368208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20000" y="1604520"/>
            <a:ext cx="129596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129596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6324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7360560" y="1604520"/>
            <a:ext cx="6324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20000" y="273600"/>
            <a:ext cx="129596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360560" y="1604520"/>
            <a:ext cx="6324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720000" y="368208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6324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736056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7360560" y="368208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736056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20000" y="3682080"/>
            <a:ext cx="12959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720000" y="6356520"/>
            <a:ext cx="33595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014E402-854C-4F08-B7D9-A0F08E04CF15}" type="datetime">
              <a:rPr b="0" lang="en-SG" sz="1200" spc="-1" strike="noStrike">
                <a:solidFill>
                  <a:srgbClr val="8b8b8b"/>
                </a:solidFill>
                <a:latin typeface="Calibri"/>
              </a:rPr>
              <a:t>4/2/19</a:t>
            </a:fld>
            <a:endParaRPr b="0" lang="en-SG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920120" y="6356520"/>
            <a:ext cx="4559760" cy="364680"/>
          </a:xfrm>
          <a:prstGeom prst="rect">
            <a:avLst/>
          </a:prstGeom>
        </p:spPr>
        <p:txBody>
          <a:bodyPr anchor="ctr"/>
          <a:p>
            <a:endParaRPr b="0" lang="en-SG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10320120" y="6356520"/>
            <a:ext cx="3359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AB90AA6-288D-4E6F-A9BD-AA6454A1A63B}" type="slidenum">
              <a:rPr b="0" lang="en-SG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SG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720000" y="1604520"/>
            <a:ext cx="129596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1"/>
          <p:cNvGrpSpPr/>
          <p:nvPr/>
        </p:nvGrpSpPr>
        <p:grpSpPr>
          <a:xfrm>
            <a:off x="-3120120" y="27000"/>
            <a:ext cx="17108280" cy="7045920"/>
            <a:chOff x="-3120120" y="27000"/>
            <a:chExt cx="17108280" cy="7045920"/>
          </a:xfrm>
        </p:grpSpPr>
        <p:grpSp>
          <p:nvGrpSpPr>
            <p:cNvPr id="42" name="Group 2"/>
            <p:cNvGrpSpPr/>
            <p:nvPr/>
          </p:nvGrpSpPr>
          <p:grpSpPr>
            <a:xfrm>
              <a:off x="8880840" y="42120"/>
              <a:ext cx="2479320" cy="6984000"/>
              <a:chOff x="8880840" y="42120"/>
              <a:chExt cx="2479320" cy="6984000"/>
            </a:xfrm>
          </p:grpSpPr>
          <p:sp>
            <p:nvSpPr>
              <p:cNvPr id="43" name="CustomShape 3"/>
              <p:cNvSpPr/>
              <p:nvPr/>
            </p:nvSpPr>
            <p:spPr>
              <a:xfrm>
                <a:off x="8880840" y="42120"/>
                <a:ext cx="2479320" cy="6984000"/>
              </a:xfrm>
              <a:prstGeom prst="roundRect">
                <a:avLst>
                  <a:gd name="adj" fmla="val 3484"/>
                </a:avLst>
              </a:prstGeom>
              <a:solidFill>
                <a:srgbClr val="99ffff"/>
              </a:solidFill>
              <a:ln w="19080">
                <a:noFill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1" lang="en-SG" sz="1200" spc="-1" strike="noStrike">
                    <a:solidFill>
                      <a:srgbClr val="009999"/>
                    </a:solidFill>
                    <a:latin typeface="Calibri"/>
                  </a:rPr>
                  <a:t>Battle</a:t>
                </a:r>
                <a:endParaRPr b="0" lang="en-SG" sz="1200" spc="-1" strike="noStrike">
                  <a:solidFill>
                    <a:srgbClr val="009999"/>
                  </a:solidFill>
                  <a:latin typeface="Arial"/>
                </a:endParaRPr>
              </a:p>
            </p:txBody>
          </p:sp>
          <p:sp>
            <p:nvSpPr>
              <p:cNvPr id="44" name="CustomShape 4"/>
              <p:cNvSpPr/>
              <p:nvPr/>
            </p:nvSpPr>
            <p:spPr>
              <a:xfrm>
                <a:off x="9072720" y="416520"/>
                <a:ext cx="2142000" cy="736200"/>
              </a:xfrm>
              <a:prstGeom prst="rect">
                <a:avLst/>
              </a:prstGeom>
              <a:solidFill>
                <a:srgbClr val="009999"/>
              </a:solidFill>
              <a:ln w="19080">
                <a:solidFill>
                  <a:srgbClr val="7030a0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SG" sz="1600" spc="-1" strike="noStrike">
                    <a:solidFill>
                      <a:srgbClr val="ffffff"/>
                    </a:solidFill>
                    <a:latin typeface="Calibri"/>
                  </a:rPr>
                  <a:t>:Battle</a:t>
                </a:r>
                <a:endParaRPr b="0" lang="en-SG" sz="1600" spc="-1" strike="noStrike">
                  <a:latin typeface="Arial"/>
                </a:endParaRPr>
              </a:p>
            </p:txBody>
          </p:sp>
          <p:sp>
            <p:nvSpPr>
              <p:cNvPr id="45" name="Line 5"/>
              <p:cNvSpPr/>
              <p:nvPr/>
            </p:nvSpPr>
            <p:spPr>
              <a:xfrm>
                <a:off x="10170360" y="1152720"/>
                <a:ext cx="32400" cy="5873400"/>
              </a:xfrm>
              <a:prstGeom prst="line">
                <a:avLst/>
              </a:prstGeom>
              <a:ln w="19080">
                <a:solidFill>
                  <a:srgbClr val="009999"/>
                </a:solidFill>
                <a:custDash>
                  <a:ds d="300000" sp="100000"/>
                </a:custDash>
                <a:rou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46" name="CustomShape 6"/>
              <p:cNvSpPr/>
              <p:nvPr/>
            </p:nvSpPr>
            <p:spPr>
              <a:xfrm>
                <a:off x="10066320" y="3241800"/>
                <a:ext cx="208440" cy="1308960"/>
              </a:xfrm>
              <a:prstGeom prst="rect">
                <a:avLst/>
              </a:prstGeom>
              <a:solidFill>
                <a:srgbClr val="009999"/>
              </a:solidFill>
              <a:ln>
                <a:solidFill>
                  <a:srgbClr val="7030a0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</p:grpSp>
        <p:grpSp>
          <p:nvGrpSpPr>
            <p:cNvPr id="47" name="Group 7"/>
            <p:cNvGrpSpPr/>
            <p:nvPr/>
          </p:nvGrpSpPr>
          <p:grpSpPr>
            <a:xfrm>
              <a:off x="6214320" y="27000"/>
              <a:ext cx="2479320" cy="6984000"/>
              <a:chOff x="6214320" y="27000"/>
              <a:chExt cx="2479320" cy="6984000"/>
            </a:xfrm>
          </p:grpSpPr>
          <p:sp>
            <p:nvSpPr>
              <p:cNvPr id="48" name="CustomShape 8"/>
              <p:cNvSpPr/>
              <p:nvPr/>
            </p:nvSpPr>
            <p:spPr>
              <a:xfrm>
                <a:off x="6214320" y="27000"/>
                <a:ext cx="2479320" cy="6984000"/>
              </a:xfrm>
              <a:prstGeom prst="roundRect">
                <a:avLst>
                  <a:gd name="adj" fmla="val 348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9080">
                <a:noFill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1" lang="en-SG" sz="1200" spc="-1" strike="noStrike">
                    <a:solidFill>
                      <a:srgbClr val="7030a0"/>
                    </a:solidFill>
                    <a:latin typeface="Calibri"/>
                  </a:rPr>
                  <a:t>Model</a:t>
                </a:r>
                <a:endParaRPr b="0" lang="en-SG" sz="1200" spc="-1" strike="noStrike">
                  <a:latin typeface="Arial"/>
                </a:endParaRPr>
              </a:p>
            </p:txBody>
          </p:sp>
          <p:sp>
            <p:nvSpPr>
              <p:cNvPr id="49" name="CustomShape 9"/>
              <p:cNvSpPr/>
              <p:nvPr/>
            </p:nvSpPr>
            <p:spPr>
              <a:xfrm>
                <a:off x="6406200" y="401400"/>
                <a:ext cx="2142000" cy="736200"/>
              </a:xfrm>
              <a:prstGeom prst="rect">
                <a:avLst/>
              </a:prstGeom>
              <a:solidFill>
                <a:srgbClr val="7030a0"/>
              </a:solidFill>
              <a:ln w="19080">
                <a:solidFill>
                  <a:srgbClr val="7030a0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SG" sz="1600" spc="-1" strike="noStrike">
                    <a:solidFill>
                      <a:srgbClr val="ffffff"/>
                    </a:solidFill>
                    <a:latin typeface="Calibri"/>
                  </a:rPr>
                  <a:t>:</a:t>
                </a:r>
                <a:r>
                  <a:rPr b="0" lang="en-SG" sz="1600" spc="-1" strike="noStrike">
                    <a:solidFill>
                      <a:srgbClr val="ffffff"/>
                    </a:solidFill>
                    <a:latin typeface="Calibri"/>
                  </a:rPr>
                  <a:t>M</a:t>
                </a:r>
                <a:r>
                  <a:rPr b="0" lang="en-SG" sz="1600" spc="-1" strike="noStrike">
                    <a:solidFill>
                      <a:srgbClr val="ffffff"/>
                    </a:solidFill>
                    <a:latin typeface="Calibri"/>
                  </a:rPr>
                  <a:t>o</a:t>
                </a:r>
                <a:r>
                  <a:rPr b="0" lang="en-SG" sz="1600" spc="-1" strike="noStrike">
                    <a:solidFill>
                      <a:srgbClr val="ffffff"/>
                    </a:solidFill>
                    <a:latin typeface="Calibri"/>
                  </a:rPr>
                  <a:t>d</a:t>
                </a:r>
                <a:r>
                  <a:rPr b="0" lang="en-SG" sz="1600" spc="-1" strike="noStrike">
                    <a:solidFill>
                      <a:srgbClr val="ffffff"/>
                    </a:solidFill>
                    <a:latin typeface="Calibri"/>
                  </a:rPr>
                  <a:t>e</a:t>
                </a:r>
                <a:r>
                  <a:rPr b="0" lang="en-SG" sz="1600" spc="-1" strike="noStrike">
                    <a:solidFill>
                      <a:srgbClr val="ffffff"/>
                    </a:solidFill>
                    <a:latin typeface="Calibri"/>
                  </a:rPr>
                  <a:t>l</a:t>
                </a:r>
                <a:endParaRPr b="0" lang="en-SG" sz="1600" spc="-1" strike="noStrike">
                  <a:latin typeface="Arial"/>
                </a:endParaRPr>
              </a:p>
            </p:txBody>
          </p:sp>
          <p:sp>
            <p:nvSpPr>
              <p:cNvPr id="50" name="Line 10"/>
              <p:cNvSpPr/>
              <p:nvPr/>
            </p:nvSpPr>
            <p:spPr>
              <a:xfrm>
                <a:off x="7503840" y="1137600"/>
                <a:ext cx="32400" cy="5873400"/>
              </a:xfrm>
              <a:prstGeom prst="line">
                <a:avLst/>
              </a:prstGeom>
              <a:ln w="19080">
                <a:solidFill>
                  <a:srgbClr val="7030a0"/>
                </a:solidFill>
                <a:custDash>
                  <a:ds d="300000" sp="100000"/>
                </a:custDash>
                <a:rou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51" name="CustomShape 11"/>
              <p:cNvSpPr/>
              <p:nvPr/>
            </p:nvSpPr>
            <p:spPr>
              <a:xfrm>
                <a:off x="7395840" y="2889360"/>
                <a:ext cx="208440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52" name="CustomShape 12"/>
              <p:cNvSpPr/>
              <p:nvPr/>
            </p:nvSpPr>
            <p:spPr>
              <a:xfrm>
                <a:off x="7395840" y="4955760"/>
                <a:ext cx="208440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</p:grpSp>
        <p:grpSp>
          <p:nvGrpSpPr>
            <p:cNvPr id="53" name="Group 13"/>
            <p:cNvGrpSpPr/>
            <p:nvPr/>
          </p:nvGrpSpPr>
          <p:grpSpPr>
            <a:xfrm>
              <a:off x="-2691720" y="27000"/>
              <a:ext cx="8796240" cy="7045920"/>
              <a:chOff x="-2691720" y="27000"/>
              <a:chExt cx="8796240" cy="7045920"/>
            </a:xfrm>
          </p:grpSpPr>
          <p:sp>
            <p:nvSpPr>
              <p:cNvPr id="54" name="CustomShape 14"/>
              <p:cNvSpPr/>
              <p:nvPr/>
            </p:nvSpPr>
            <p:spPr>
              <a:xfrm>
                <a:off x="-2448720" y="27000"/>
                <a:ext cx="8553240" cy="6984000"/>
              </a:xfrm>
              <a:prstGeom prst="roundRect">
                <a:avLst>
                  <a:gd name="adj" fmla="val 348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80">
                <a:noFill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1" lang="en-SG" sz="1200" spc="-1" strike="noStrike">
                    <a:solidFill>
                      <a:srgbClr val="0070c0"/>
                    </a:solidFill>
                    <a:latin typeface="Calibri"/>
                  </a:rPr>
                  <a:t>L</a:t>
                </a:r>
                <a:r>
                  <a:rPr b="1" lang="en-SG" sz="1200" spc="-1" strike="noStrike">
                    <a:solidFill>
                      <a:srgbClr val="0070c0"/>
                    </a:solidFill>
                    <a:latin typeface="Calibri"/>
                  </a:rPr>
                  <a:t>o</a:t>
                </a:r>
                <a:r>
                  <a:rPr b="1" lang="en-SG" sz="1200" spc="-1" strike="noStrike">
                    <a:solidFill>
                      <a:srgbClr val="0070c0"/>
                    </a:solidFill>
                    <a:latin typeface="Calibri"/>
                  </a:rPr>
                  <a:t>g</a:t>
                </a:r>
                <a:r>
                  <a:rPr b="1" lang="en-SG" sz="1200" spc="-1" strike="noStrike">
                    <a:solidFill>
                      <a:srgbClr val="0070c0"/>
                    </a:solidFill>
                    <a:latin typeface="Calibri"/>
                  </a:rPr>
                  <a:t>i</a:t>
                </a:r>
                <a:r>
                  <a:rPr b="1" lang="en-SG" sz="1200" spc="-1" strike="noStrike">
                    <a:solidFill>
                      <a:srgbClr val="0070c0"/>
                    </a:solidFill>
                    <a:latin typeface="Calibri"/>
                  </a:rPr>
                  <a:t>c</a:t>
                </a:r>
                <a:endParaRPr b="0" lang="en-SG" sz="1200" spc="-1" strike="noStrike">
                  <a:latin typeface="Arial"/>
                </a:endParaRPr>
              </a:p>
            </p:txBody>
          </p:sp>
          <p:sp>
            <p:nvSpPr>
              <p:cNvPr id="55" name="Line 15"/>
              <p:cNvSpPr/>
              <p:nvPr/>
            </p:nvSpPr>
            <p:spPr>
              <a:xfrm>
                <a:off x="4102920" y="2166480"/>
                <a:ext cx="5760" cy="4628880"/>
              </a:xfrm>
              <a:prstGeom prst="line">
                <a:avLst/>
              </a:prstGeom>
              <a:ln w="19080">
                <a:solidFill>
                  <a:srgbClr val="0070c0"/>
                </a:solidFill>
                <a:custDash>
                  <a:ds d="300000" sp="100000"/>
                </a:custDash>
                <a:rou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56" name="CustomShape 16"/>
              <p:cNvSpPr/>
              <p:nvPr/>
            </p:nvSpPr>
            <p:spPr>
              <a:xfrm>
                <a:off x="-1508400" y="616320"/>
                <a:ext cx="1801080" cy="396000"/>
              </a:xfrm>
              <a:prstGeom prst="rect">
                <a:avLst/>
              </a:prstGeom>
              <a:solidFill>
                <a:srgbClr val="0070c0"/>
              </a:solidFill>
              <a:ln w="19080">
                <a:solidFill>
                  <a:srgbClr val="0070c0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SG" sz="1600" spc="-1" strike="noStrike">
                    <a:solidFill>
                      <a:srgbClr val="ffffff"/>
                    </a:solidFill>
                    <a:latin typeface="Calibri"/>
                  </a:rPr>
                  <a:t>:LogicMan</a:t>
                </a:r>
                <a:r>
                  <a:rPr b="0" lang="en-SG" sz="1600" spc="-1" strike="noStrike">
                    <a:solidFill>
                      <a:srgbClr val="ffffff"/>
                    </a:solidFill>
                    <a:latin typeface="Calibri"/>
                  </a:rPr>
                  <a:t>ager</a:t>
                </a:r>
                <a:endParaRPr b="0" lang="en-SG" sz="1600" spc="-1" strike="noStrike">
                  <a:latin typeface="Arial"/>
                </a:endParaRPr>
              </a:p>
            </p:txBody>
          </p:sp>
          <p:sp>
            <p:nvSpPr>
              <p:cNvPr id="57" name="Line 17"/>
              <p:cNvSpPr/>
              <p:nvPr/>
            </p:nvSpPr>
            <p:spPr>
              <a:xfrm>
                <a:off x="-608040" y="1032120"/>
                <a:ext cx="360" cy="5890680"/>
              </a:xfrm>
              <a:prstGeom prst="line">
                <a:avLst/>
              </a:prstGeom>
              <a:ln w="19080">
                <a:solidFill>
                  <a:srgbClr val="0070c0"/>
                </a:solidFill>
                <a:custDash>
                  <a:ds d="300000" sp="100000"/>
                </a:custDash>
                <a:rou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58" name="CustomShape 18"/>
              <p:cNvSpPr/>
              <p:nvPr/>
            </p:nvSpPr>
            <p:spPr>
              <a:xfrm>
                <a:off x="-696960" y="1433160"/>
                <a:ext cx="187920" cy="505368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59" name="CustomShape 19"/>
              <p:cNvSpPr/>
              <p:nvPr/>
            </p:nvSpPr>
            <p:spPr>
              <a:xfrm>
                <a:off x="1125000" y="478080"/>
                <a:ext cx="1508760" cy="534240"/>
              </a:xfrm>
              <a:prstGeom prst="rect">
                <a:avLst/>
              </a:prstGeom>
              <a:solidFill>
                <a:srgbClr val="0070c0"/>
              </a:solidFill>
              <a:ln w="19080">
                <a:solidFill>
                  <a:srgbClr val="0070c0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SG" sz="1600" spc="-1" strike="noStrike">
                    <a:solidFill>
                      <a:srgbClr val="ffffff"/>
                    </a:solidFill>
                    <a:latin typeface="Calibri"/>
                  </a:rPr>
                  <a:t>:</a:t>
                </a:r>
                <a:r>
                  <a:rPr b="0" lang="en-SG" sz="1600" spc="-1" strike="noStrike">
                    <a:solidFill>
                      <a:srgbClr val="ffffff"/>
                    </a:solidFill>
                    <a:latin typeface="Calibri"/>
                  </a:rPr>
                  <a:t>A</a:t>
                </a:r>
                <a:r>
                  <a:rPr b="0" lang="en-SG" sz="1600" spc="-1" strike="noStrike">
                    <a:solidFill>
                      <a:srgbClr val="ffffff"/>
                    </a:solidFill>
                    <a:latin typeface="Calibri"/>
                  </a:rPr>
                  <a:t>d</a:t>
                </a:r>
                <a:r>
                  <a:rPr b="0" lang="en-SG" sz="1600" spc="-1" strike="noStrike">
                    <a:solidFill>
                      <a:srgbClr val="ffffff"/>
                    </a:solidFill>
                    <a:latin typeface="Calibri"/>
                  </a:rPr>
                  <a:t>d</a:t>
                </a:r>
                <a:r>
                  <a:rPr b="0" lang="en-SG" sz="1600" spc="-1" strike="noStrike">
                    <a:solidFill>
                      <a:srgbClr val="ffffff"/>
                    </a:solidFill>
                    <a:latin typeface="Calibri"/>
                  </a:rPr>
                  <a:t>r</a:t>
                </a:r>
                <a:r>
                  <a:rPr b="0" lang="en-SG" sz="1600" spc="-1" strike="noStrike">
                    <a:solidFill>
                      <a:srgbClr val="ffffff"/>
                    </a:solidFill>
                    <a:latin typeface="Calibri"/>
                  </a:rPr>
                  <a:t>e</a:t>
                </a:r>
                <a:r>
                  <a:rPr b="0" lang="en-SG" sz="1600" spc="-1" strike="noStrike">
                    <a:solidFill>
                      <a:srgbClr val="ffffff"/>
                    </a:solidFill>
                    <a:latin typeface="Calibri"/>
                  </a:rPr>
                  <a:t>s</a:t>
                </a:r>
                <a:r>
                  <a:rPr b="0" lang="en-SG" sz="1600" spc="-1" strike="noStrike">
                    <a:solidFill>
                      <a:srgbClr val="ffffff"/>
                    </a:solidFill>
                    <a:latin typeface="Calibri"/>
                  </a:rPr>
                  <a:t>s</a:t>
                </a:r>
                <a:endParaRPr b="0" lang="en-SG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SG" sz="1600" spc="-1" strike="noStrike">
                    <a:solidFill>
                      <a:srgbClr val="ffffff"/>
                    </a:solidFill>
                    <a:latin typeface="Calibri"/>
                  </a:rPr>
                  <a:t>B</a:t>
                </a:r>
                <a:r>
                  <a:rPr b="0" lang="en-SG" sz="1600" spc="-1" strike="noStrike">
                    <a:solidFill>
                      <a:srgbClr val="ffffff"/>
                    </a:solidFill>
                    <a:latin typeface="Calibri"/>
                  </a:rPr>
                  <a:t>o</a:t>
                </a:r>
                <a:r>
                  <a:rPr b="0" lang="en-SG" sz="1600" spc="-1" strike="noStrike">
                    <a:solidFill>
                      <a:srgbClr val="ffffff"/>
                    </a:solidFill>
                    <a:latin typeface="Calibri"/>
                  </a:rPr>
                  <a:t>o</a:t>
                </a:r>
                <a:r>
                  <a:rPr b="0" lang="en-SG" sz="1600" spc="-1" strike="noStrike">
                    <a:solidFill>
                      <a:srgbClr val="ffffff"/>
                    </a:solidFill>
                    <a:latin typeface="Calibri"/>
                  </a:rPr>
                  <a:t>k</a:t>
                </a:r>
                <a:r>
                  <a:rPr b="0" lang="en-SG" sz="1600" spc="-1" strike="noStrike">
                    <a:solidFill>
                      <a:srgbClr val="ffffff"/>
                    </a:solidFill>
                    <a:latin typeface="Calibri"/>
                  </a:rPr>
                  <a:t>P</a:t>
                </a:r>
                <a:r>
                  <a:rPr b="0" lang="en-SG" sz="1600" spc="-1" strike="noStrike">
                    <a:solidFill>
                      <a:srgbClr val="ffffff"/>
                    </a:solidFill>
                    <a:latin typeface="Calibri"/>
                  </a:rPr>
                  <a:t>a</a:t>
                </a:r>
                <a:r>
                  <a:rPr b="0" lang="en-SG" sz="1600" spc="-1" strike="noStrike">
                    <a:solidFill>
                      <a:srgbClr val="ffffff"/>
                    </a:solidFill>
                    <a:latin typeface="Calibri"/>
                  </a:rPr>
                  <a:t>r</a:t>
                </a:r>
                <a:r>
                  <a:rPr b="0" lang="en-SG" sz="1600" spc="-1" strike="noStrike">
                    <a:solidFill>
                      <a:srgbClr val="ffffff"/>
                    </a:solidFill>
                    <a:latin typeface="Calibri"/>
                  </a:rPr>
                  <a:t>s</a:t>
                </a:r>
                <a:r>
                  <a:rPr b="0" lang="en-SG" sz="1600" spc="-1" strike="noStrike">
                    <a:solidFill>
                      <a:srgbClr val="ffffff"/>
                    </a:solidFill>
                    <a:latin typeface="Calibri"/>
                  </a:rPr>
                  <a:t>e</a:t>
                </a:r>
                <a:r>
                  <a:rPr b="0" lang="en-SG" sz="1600" spc="-1" strike="noStrike">
                    <a:solidFill>
                      <a:srgbClr val="ffffff"/>
                    </a:solidFill>
                    <a:latin typeface="Calibri"/>
                  </a:rPr>
                  <a:t>r</a:t>
                </a:r>
                <a:endParaRPr b="0" lang="en-SG" sz="1600" spc="-1" strike="noStrike">
                  <a:latin typeface="Arial"/>
                </a:endParaRPr>
              </a:p>
            </p:txBody>
          </p:sp>
          <p:sp>
            <p:nvSpPr>
              <p:cNvPr id="60" name="Line 20"/>
              <p:cNvSpPr/>
              <p:nvPr/>
            </p:nvSpPr>
            <p:spPr>
              <a:xfrm>
                <a:off x="1884240" y="1032120"/>
                <a:ext cx="720" cy="1509840"/>
              </a:xfrm>
              <a:prstGeom prst="line">
                <a:avLst/>
              </a:prstGeom>
              <a:ln w="19080">
                <a:solidFill>
                  <a:srgbClr val="0070c0"/>
                </a:solidFill>
                <a:custDash>
                  <a:ds d="300000" sp="100000"/>
                </a:custDash>
                <a:rou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61" name="CustomShape 21"/>
              <p:cNvSpPr/>
              <p:nvPr/>
            </p:nvSpPr>
            <p:spPr>
              <a:xfrm>
                <a:off x="1795320" y="1556280"/>
                <a:ext cx="190800" cy="70848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62" name="CustomShape 22"/>
              <p:cNvSpPr/>
              <p:nvPr/>
            </p:nvSpPr>
            <p:spPr>
              <a:xfrm>
                <a:off x="2097360" y="2462400"/>
                <a:ext cx="1058760" cy="213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algn="r">
                  <a:lnSpc>
                    <a:spcPct val="100000"/>
                  </a:lnSpc>
                </a:pPr>
                <a:r>
                  <a:rPr b="0" lang="en-SG" sz="1400" spc="-1" strike="noStrike">
                    <a:solidFill>
                      <a:srgbClr val="0070c0"/>
                    </a:solidFill>
                    <a:latin typeface="Calibri"/>
                  </a:rPr>
                  <a:t>execute()</a:t>
                </a:r>
                <a:endParaRPr b="0" lang="en-SG" sz="1400" spc="-1" strike="noStrike">
                  <a:latin typeface="Arial"/>
                </a:endParaRPr>
              </a:p>
            </p:txBody>
          </p:sp>
          <p:sp>
            <p:nvSpPr>
              <p:cNvPr id="63" name="CustomShape 23"/>
              <p:cNvSpPr/>
              <p:nvPr/>
            </p:nvSpPr>
            <p:spPr>
              <a:xfrm>
                <a:off x="-509040" y="2264760"/>
                <a:ext cx="22950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solidFill>
                  <a:srgbClr val="0070c0"/>
                </a:solidFill>
                <a:custDash>
                  <a:ds d="300000" sp="100000"/>
                </a:custDash>
                <a:round/>
                <a:head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4" name="CustomShape 24"/>
              <p:cNvSpPr/>
              <p:nvPr/>
            </p:nvSpPr>
            <p:spPr>
              <a:xfrm flipV="1">
                <a:off x="-2691720" y="6485760"/>
                <a:ext cx="19947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solidFill>
                  <a:schemeClr val="accent1"/>
                </a:solidFill>
                <a:custDash>
                  <a:ds d="300000" sp="100000"/>
                </a:custDash>
                <a:round/>
                <a:head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5" name="CustomShape 25"/>
              <p:cNvSpPr/>
              <p:nvPr/>
            </p:nvSpPr>
            <p:spPr>
              <a:xfrm>
                <a:off x="-971280" y="1275480"/>
                <a:ext cx="2723400" cy="213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/>
              <a:p>
                <a:pPr algn="r">
                  <a:lnSpc>
                    <a:spcPct val="100000"/>
                  </a:lnSpc>
                </a:pPr>
                <a:r>
                  <a:rPr b="0" lang="en-SG" sz="1400" spc="-1" strike="noStrike">
                    <a:solidFill>
                      <a:srgbClr val="0070c0"/>
                    </a:solidFill>
                    <a:latin typeface="Calibri"/>
                  </a:rPr>
                  <a:t>p</a:t>
                </a:r>
                <a:r>
                  <a:rPr b="0" lang="en-SG" sz="1400" spc="-1" strike="noStrike">
                    <a:solidFill>
                      <a:srgbClr val="0070c0"/>
                    </a:solidFill>
                    <a:latin typeface="Calibri"/>
                  </a:rPr>
                  <a:t>a</a:t>
                </a:r>
                <a:r>
                  <a:rPr b="0" lang="en-SG" sz="1400" spc="-1" strike="noStrike">
                    <a:solidFill>
                      <a:srgbClr val="0070c0"/>
                    </a:solidFill>
                    <a:latin typeface="Calibri"/>
                  </a:rPr>
                  <a:t>r</a:t>
                </a:r>
                <a:r>
                  <a:rPr b="0" lang="en-SG" sz="1400" spc="-1" strike="noStrike">
                    <a:solidFill>
                      <a:srgbClr val="0070c0"/>
                    </a:solidFill>
                    <a:latin typeface="Calibri"/>
                  </a:rPr>
                  <a:t>s</a:t>
                </a:r>
                <a:r>
                  <a:rPr b="0" lang="en-SG" sz="1400" spc="-1" strike="noStrike">
                    <a:solidFill>
                      <a:srgbClr val="0070c0"/>
                    </a:solidFill>
                    <a:latin typeface="Calibri"/>
                  </a:rPr>
                  <a:t>e</a:t>
                </a:r>
                <a:r>
                  <a:rPr b="0" lang="en-SG" sz="1400" spc="-1" strike="noStrike">
                    <a:solidFill>
                      <a:srgbClr val="0070c0"/>
                    </a:solidFill>
                    <a:latin typeface="Calibri"/>
                  </a:rPr>
                  <a:t>C</a:t>
                </a:r>
                <a:r>
                  <a:rPr b="0" lang="en-SG" sz="1400" spc="-1" strike="noStrike">
                    <a:solidFill>
                      <a:srgbClr val="0070c0"/>
                    </a:solidFill>
                    <a:latin typeface="Calibri"/>
                  </a:rPr>
                  <a:t>o</a:t>
                </a:r>
                <a:r>
                  <a:rPr b="0" lang="en-SG" sz="1400" spc="-1" strike="noStrike">
                    <a:solidFill>
                      <a:srgbClr val="0070c0"/>
                    </a:solidFill>
                    <a:latin typeface="Calibri"/>
                  </a:rPr>
                  <a:t>m</a:t>
                </a:r>
                <a:r>
                  <a:rPr b="0" lang="en-SG" sz="1400" spc="-1" strike="noStrike">
                    <a:solidFill>
                      <a:srgbClr val="0070c0"/>
                    </a:solidFill>
                    <a:latin typeface="Calibri"/>
                  </a:rPr>
                  <a:t>m</a:t>
                </a:r>
                <a:r>
                  <a:rPr b="0" lang="en-SG" sz="1400" spc="-1" strike="noStrike">
                    <a:solidFill>
                      <a:srgbClr val="0070c0"/>
                    </a:solidFill>
                    <a:latin typeface="Calibri"/>
                  </a:rPr>
                  <a:t>a</a:t>
                </a:r>
                <a:r>
                  <a:rPr b="0" lang="en-SG" sz="1400" spc="-1" strike="noStrike">
                    <a:solidFill>
                      <a:srgbClr val="0070c0"/>
                    </a:solidFill>
                    <a:latin typeface="Calibri"/>
                  </a:rPr>
                  <a:t>n</a:t>
                </a:r>
                <a:r>
                  <a:rPr b="0" lang="en-SG" sz="1400" spc="-1" strike="noStrike">
                    <a:solidFill>
                      <a:srgbClr val="0070c0"/>
                    </a:solidFill>
                    <a:latin typeface="Calibri"/>
                  </a:rPr>
                  <a:t>d</a:t>
                </a:r>
                <a:r>
                  <a:rPr b="0" lang="en-SG" sz="1400" spc="-1" strike="noStrike">
                    <a:solidFill>
                      <a:srgbClr val="0070c0"/>
                    </a:solidFill>
                    <a:latin typeface="Calibri"/>
                  </a:rPr>
                  <a:t>(</a:t>
                </a:r>
                <a:r>
                  <a:rPr b="0" lang="en-SG" sz="1400" spc="-1" strike="noStrike">
                    <a:solidFill>
                      <a:srgbClr val="0070c0"/>
                    </a:solidFill>
                    <a:latin typeface="Calibri"/>
                  </a:rPr>
                  <a:t>“</a:t>
                </a:r>
                <a:r>
                  <a:rPr b="0" lang="en-SG" sz="1400" spc="-1" strike="noStrike">
                    <a:solidFill>
                      <a:srgbClr val="0070c0"/>
                    </a:solidFill>
                    <a:latin typeface="Calibri"/>
                  </a:rPr>
                  <a:t>s</a:t>
                </a:r>
                <a:r>
                  <a:rPr b="0" lang="en-SG" sz="1400" spc="-1" strike="noStrike">
                    <a:solidFill>
                      <a:srgbClr val="0070c0"/>
                    </a:solidFill>
                    <a:latin typeface="Calibri"/>
                  </a:rPr>
                  <a:t>t</a:t>
                </a:r>
                <a:r>
                  <a:rPr b="0" lang="en-SG" sz="1400" spc="-1" strike="noStrike">
                    <a:solidFill>
                      <a:srgbClr val="0070c0"/>
                    </a:solidFill>
                    <a:latin typeface="Calibri"/>
                  </a:rPr>
                  <a:t>a</a:t>
                </a:r>
                <a:r>
                  <a:rPr b="0" lang="en-SG" sz="1400" spc="-1" strike="noStrike">
                    <a:solidFill>
                      <a:srgbClr val="0070c0"/>
                    </a:solidFill>
                    <a:latin typeface="Calibri"/>
                  </a:rPr>
                  <a:t>r</a:t>
                </a:r>
                <a:r>
                  <a:rPr b="0" lang="en-SG" sz="1400" spc="-1" strike="noStrike">
                    <a:solidFill>
                      <a:srgbClr val="0070c0"/>
                    </a:solidFill>
                    <a:latin typeface="Calibri"/>
                  </a:rPr>
                  <a:t>t</a:t>
                </a:r>
                <a:r>
                  <a:rPr b="0" lang="en-SG" sz="1400" spc="-1" strike="noStrike">
                    <a:solidFill>
                      <a:srgbClr val="0070c0"/>
                    </a:solidFill>
                    <a:latin typeface="Calibri"/>
                  </a:rPr>
                  <a:t>”</a:t>
                </a:r>
                <a:r>
                  <a:rPr b="0" lang="en-SG" sz="1400" spc="-1" strike="noStrike">
                    <a:solidFill>
                      <a:srgbClr val="0070c0"/>
                    </a:solidFill>
                    <a:latin typeface="Calibri"/>
                  </a:rPr>
                  <a:t>)</a:t>
                </a:r>
                <a:endParaRPr b="0" lang="en-SG" sz="1400" spc="-1" strike="noStrike">
                  <a:latin typeface="Arial"/>
                </a:endParaRPr>
              </a:p>
            </p:txBody>
          </p:sp>
          <p:sp>
            <p:nvSpPr>
              <p:cNvPr id="66" name="CustomShape 26"/>
              <p:cNvSpPr/>
              <p:nvPr/>
            </p:nvSpPr>
            <p:spPr>
              <a:xfrm>
                <a:off x="-509040" y="2809800"/>
                <a:ext cx="45072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solidFill>
                  <a:srgbClr val="0070c0"/>
                </a:solidFill>
                <a:round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" name="CustomShape 27"/>
              <p:cNvSpPr/>
              <p:nvPr/>
            </p:nvSpPr>
            <p:spPr>
              <a:xfrm>
                <a:off x="-506880" y="1554480"/>
                <a:ext cx="2285280" cy="86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solidFill>
                  <a:srgbClr val="0070c0"/>
                </a:solidFill>
                <a:round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" name="CustomShape 28"/>
              <p:cNvSpPr/>
              <p:nvPr/>
            </p:nvSpPr>
            <p:spPr>
              <a:xfrm flipV="1">
                <a:off x="-509040" y="6205320"/>
                <a:ext cx="6431040" cy="59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solidFill>
                  <a:srgbClr val="0070c0"/>
                </a:solidFill>
                <a:custDash>
                  <a:ds d="300000" sp="100000"/>
                </a:custDash>
                <a:round/>
                <a:head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" name="CustomShape 29"/>
              <p:cNvSpPr/>
              <p:nvPr/>
            </p:nvSpPr>
            <p:spPr>
              <a:xfrm flipV="1">
                <a:off x="1998360" y="1689480"/>
                <a:ext cx="10944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solidFill>
                  <a:srgbClr val="0070c0"/>
                </a:solidFill>
                <a:round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" name="CustomShape 30"/>
              <p:cNvSpPr/>
              <p:nvPr/>
            </p:nvSpPr>
            <p:spPr>
              <a:xfrm>
                <a:off x="1986120" y="2166840"/>
                <a:ext cx="2017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solidFill>
                  <a:srgbClr val="0070c0"/>
                </a:solidFill>
                <a:custDash>
                  <a:ds d="300000" sp="100000"/>
                </a:custDash>
                <a:round/>
                <a:head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" name="CustomShape 31"/>
              <p:cNvSpPr/>
              <p:nvPr/>
            </p:nvSpPr>
            <p:spPr>
              <a:xfrm>
                <a:off x="4007160" y="2801880"/>
                <a:ext cx="196200" cy="346356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72" name="CustomShape 32"/>
              <p:cNvSpPr/>
              <p:nvPr/>
            </p:nvSpPr>
            <p:spPr>
              <a:xfrm>
                <a:off x="4015080" y="1972800"/>
                <a:ext cx="188280" cy="19368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73" name="CustomShape 33"/>
              <p:cNvSpPr/>
              <p:nvPr/>
            </p:nvSpPr>
            <p:spPr>
              <a:xfrm>
                <a:off x="3110760" y="1441800"/>
                <a:ext cx="1992240" cy="527400"/>
              </a:xfrm>
              <a:prstGeom prst="rect">
                <a:avLst/>
              </a:prstGeom>
              <a:solidFill>
                <a:srgbClr val="0070c0"/>
              </a:solidFill>
              <a:ln w="19080">
                <a:solidFill>
                  <a:srgbClr val="0070c0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SG" sz="1600" spc="-1" strike="noStrike">
                    <a:solidFill>
                      <a:srgbClr val="ffffff"/>
                    </a:solidFill>
                    <a:latin typeface="Calibri"/>
                  </a:rPr>
                  <a:t>:Begin</a:t>
                </a:r>
                <a:endParaRPr b="0" lang="en-SG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SG" sz="1600" spc="-1" strike="noStrike">
                    <a:solidFill>
                      <a:srgbClr val="ffffff"/>
                    </a:solidFill>
                    <a:latin typeface="Calibri"/>
                  </a:rPr>
                  <a:t>Command</a:t>
                </a:r>
                <a:endParaRPr b="0" lang="en-SG" sz="1600" spc="-1" strike="noStrike">
                  <a:latin typeface="Arial"/>
                </a:endParaRPr>
              </a:p>
            </p:txBody>
          </p:sp>
          <p:sp>
            <p:nvSpPr>
              <p:cNvPr id="74" name="CustomShape 34"/>
              <p:cNvSpPr/>
              <p:nvPr/>
            </p:nvSpPr>
            <p:spPr>
              <a:xfrm>
                <a:off x="3947040" y="6815160"/>
                <a:ext cx="319320" cy="257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SG" sz="1100" spc="-1" strike="noStrike">
                    <a:solidFill>
                      <a:srgbClr val="002060"/>
                    </a:solidFill>
                    <a:latin typeface="Calibri"/>
                  </a:rPr>
                  <a:t>X</a:t>
                </a:r>
                <a:endParaRPr b="0" lang="en-SG" sz="1100" spc="-1" strike="noStrike">
                  <a:latin typeface="Arial"/>
                </a:endParaRPr>
              </a:p>
            </p:txBody>
          </p:sp>
          <p:grpSp>
            <p:nvGrpSpPr>
              <p:cNvPr id="75" name="Group 35"/>
              <p:cNvGrpSpPr/>
              <p:nvPr/>
            </p:nvGrpSpPr>
            <p:grpSpPr>
              <a:xfrm>
                <a:off x="4813200" y="5277600"/>
                <a:ext cx="1221840" cy="1508760"/>
                <a:chOff x="4813200" y="5277600"/>
                <a:chExt cx="1221840" cy="1508760"/>
              </a:xfrm>
            </p:grpSpPr>
            <p:sp>
              <p:nvSpPr>
                <p:cNvPr id="76" name="CustomShape 36"/>
                <p:cNvSpPr/>
                <p:nvPr/>
              </p:nvSpPr>
              <p:spPr>
                <a:xfrm>
                  <a:off x="4813200" y="5277600"/>
                  <a:ext cx="1221840" cy="590040"/>
                </a:xfrm>
                <a:prstGeom prst="rect">
                  <a:avLst/>
                </a:prstGeom>
                <a:solidFill>
                  <a:srgbClr val="0070c0"/>
                </a:solidFill>
                <a:ln w="19080">
                  <a:solidFill>
                    <a:srgbClr val="0070c0"/>
                  </a:solidFill>
                  <a:round/>
                </a:ln>
                <a:effectLst>
                  <a:outerShdw blurRad="40000" dir="5400000" dist="2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/>
              </p:style>
              <p:txBody>
                <a:bodyPr lIns="90000" rIns="90000" tIns="45000" bIns="45000" anchor="ctr"/>
                <a:p>
                  <a:pPr algn="ctr">
                    <a:lnSpc>
                      <a:spcPct val="100000"/>
                    </a:lnSpc>
                  </a:pPr>
                  <a:r>
                    <a:rPr b="0" lang="en-SG" sz="1400" spc="-1" strike="noStrike">
                      <a:solidFill>
                        <a:srgbClr val="ffffff"/>
                      </a:solidFill>
                      <a:latin typeface="Calibri"/>
                    </a:rPr>
                    <a:t>:Command</a:t>
                  </a:r>
                  <a:endParaRPr b="0" lang="en-SG" sz="1400" spc="-1" strike="noStrike">
                    <a:latin typeface="Arial"/>
                  </a:endParaRPr>
                </a:p>
                <a:p>
                  <a:pPr algn="ctr">
                    <a:lnSpc>
                      <a:spcPct val="100000"/>
                    </a:lnSpc>
                  </a:pPr>
                  <a:r>
                    <a:rPr b="0" lang="en-SG" sz="1400" spc="-1" strike="noStrike">
                      <a:solidFill>
                        <a:srgbClr val="ffffff"/>
                      </a:solidFill>
                      <a:latin typeface="Calibri"/>
                    </a:rPr>
                    <a:t>Result</a:t>
                  </a:r>
                  <a:endParaRPr b="0" lang="en-SG" sz="1400" spc="-1" strike="noStrike">
                    <a:latin typeface="Arial"/>
                  </a:endParaRPr>
                </a:p>
              </p:txBody>
            </p:sp>
            <p:sp>
              <p:nvSpPr>
                <p:cNvPr id="77" name="Line 37"/>
                <p:cNvSpPr/>
                <p:nvPr/>
              </p:nvSpPr>
              <p:spPr>
                <a:xfrm>
                  <a:off x="5456520" y="5872320"/>
                  <a:ext cx="360" cy="914040"/>
                </a:xfrm>
                <a:prstGeom prst="line">
                  <a:avLst/>
                </a:prstGeom>
                <a:ln w="19080">
                  <a:solidFill>
                    <a:srgbClr val="0070c0"/>
                  </a:solidFill>
                  <a:custDash>
                    <a:ds d="300000" sp="100000"/>
                  </a:custDash>
                  <a:rou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78" name="CustomShape 38"/>
                <p:cNvSpPr/>
                <p:nvPr/>
              </p:nvSpPr>
              <p:spPr>
                <a:xfrm>
                  <a:off x="5391720" y="5872680"/>
                  <a:ext cx="128520" cy="21276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  <a:round/>
                </a:ln>
                <a:effectLst>
                  <a:outerShdw blurRad="40000" dir="5400000" dist="2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/>
              </p:style>
            </p:sp>
          </p:grpSp>
          <p:sp>
            <p:nvSpPr>
              <p:cNvPr id="79" name="CustomShape 39"/>
              <p:cNvSpPr/>
              <p:nvPr/>
            </p:nvSpPr>
            <p:spPr>
              <a:xfrm>
                <a:off x="4151520" y="5602680"/>
                <a:ext cx="623880" cy="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solidFill>
                  <a:srgbClr val="0070c0"/>
                </a:solidFill>
                <a:round/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" name="CustomShape 40"/>
              <p:cNvSpPr/>
              <p:nvPr/>
            </p:nvSpPr>
            <p:spPr>
              <a:xfrm>
                <a:off x="4182840" y="6091200"/>
                <a:ext cx="129708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solidFill>
                  <a:srgbClr val="0070c0"/>
                </a:solidFill>
                <a:custDash>
                  <a:ds d="300000" sp="100000"/>
                </a:custDash>
                <a:round/>
                <a:head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" name="CustomShape 41"/>
              <p:cNvSpPr/>
              <p:nvPr/>
            </p:nvSpPr>
            <p:spPr>
              <a:xfrm>
                <a:off x="5331240" y="6753240"/>
                <a:ext cx="319320" cy="257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SG" sz="1100" spc="-1" strike="noStrike">
                    <a:solidFill>
                      <a:srgbClr val="002060"/>
                    </a:solidFill>
                    <a:latin typeface="Calibri"/>
                  </a:rPr>
                  <a:t>X</a:t>
                </a:r>
                <a:endParaRPr b="0" lang="en-SG" sz="1100" spc="-1" strike="noStrike">
                  <a:latin typeface="Arial"/>
                </a:endParaRPr>
              </a:p>
            </p:txBody>
          </p:sp>
        </p:grpSp>
        <p:sp>
          <p:nvSpPr>
            <p:cNvPr id="82" name="CustomShape 42"/>
            <p:cNvSpPr/>
            <p:nvPr/>
          </p:nvSpPr>
          <p:spPr>
            <a:xfrm>
              <a:off x="-3045240" y="1488960"/>
              <a:ext cx="2348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00b050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" name="CustomShape 43"/>
            <p:cNvSpPr/>
            <p:nvPr/>
          </p:nvSpPr>
          <p:spPr>
            <a:xfrm>
              <a:off x="-3120120" y="1142280"/>
              <a:ext cx="2256840" cy="21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r">
                <a:lnSpc>
                  <a:spcPct val="100000"/>
                </a:lnSpc>
              </a:pPr>
              <a:r>
                <a:rPr b="0" lang="en-SG" sz="1400" spc="-1" strike="noStrike">
                  <a:solidFill>
                    <a:srgbClr val="0070c0"/>
                  </a:solidFill>
                  <a:latin typeface="Calibri"/>
                </a:rPr>
                <a:t>e</a:t>
              </a:r>
              <a:r>
                <a:rPr b="0" lang="en-SG" sz="1400" spc="-1" strike="noStrike">
                  <a:solidFill>
                    <a:srgbClr val="0070c0"/>
                  </a:solidFill>
                  <a:latin typeface="Calibri"/>
                </a:rPr>
                <a:t>x</a:t>
              </a:r>
              <a:r>
                <a:rPr b="0" lang="en-SG" sz="1400" spc="-1" strike="noStrike">
                  <a:solidFill>
                    <a:srgbClr val="0070c0"/>
                  </a:solidFill>
                  <a:latin typeface="Calibri"/>
                </a:rPr>
                <a:t>e</a:t>
              </a:r>
              <a:r>
                <a:rPr b="0" lang="en-SG" sz="1400" spc="-1" strike="noStrike">
                  <a:solidFill>
                    <a:srgbClr val="0070c0"/>
                  </a:solidFill>
                  <a:latin typeface="Calibri"/>
                </a:rPr>
                <a:t>c</a:t>
              </a:r>
              <a:r>
                <a:rPr b="0" lang="en-SG" sz="1400" spc="-1" strike="noStrike">
                  <a:solidFill>
                    <a:srgbClr val="0070c0"/>
                  </a:solidFill>
                  <a:latin typeface="Calibri"/>
                </a:rPr>
                <a:t>u</a:t>
              </a:r>
              <a:r>
                <a:rPr b="0" lang="en-SG" sz="1400" spc="-1" strike="noStrike">
                  <a:solidFill>
                    <a:srgbClr val="0070c0"/>
                  </a:solidFill>
                  <a:latin typeface="Calibri"/>
                </a:rPr>
                <a:t>t</a:t>
              </a:r>
              <a:r>
                <a:rPr b="0" lang="en-SG" sz="1400" spc="-1" strike="noStrike">
                  <a:solidFill>
                    <a:srgbClr val="0070c0"/>
                  </a:solidFill>
                  <a:latin typeface="Calibri"/>
                </a:rPr>
                <a:t>e</a:t>
              </a:r>
              <a:r>
                <a:rPr b="0" lang="en-SG" sz="1400" spc="-1" strike="noStrike">
                  <a:solidFill>
                    <a:srgbClr val="0070c0"/>
                  </a:solidFill>
                  <a:latin typeface="Calibri"/>
                </a:rPr>
                <a:t>(</a:t>
              </a:r>
              <a:r>
                <a:rPr b="0" lang="en-SG" sz="1400" spc="-1" strike="noStrike">
                  <a:solidFill>
                    <a:srgbClr val="0070c0"/>
                  </a:solidFill>
                  <a:latin typeface="Calibri"/>
                </a:rPr>
                <a:t>“</a:t>
              </a:r>
              <a:r>
                <a:rPr b="0" lang="en-SG" sz="1400" spc="-1" strike="noStrike">
                  <a:solidFill>
                    <a:srgbClr val="0070c0"/>
                  </a:solidFill>
                  <a:latin typeface="Calibri"/>
                </a:rPr>
                <a:t>s</a:t>
              </a:r>
              <a:r>
                <a:rPr b="0" lang="en-SG" sz="1400" spc="-1" strike="noStrike">
                  <a:solidFill>
                    <a:srgbClr val="0070c0"/>
                  </a:solidFill>
                  <a:latin typeface="Calibri"/>
                </a:rPr>
                <a:t>t</a:t>
              </a:r>
              <a:r>
                <a:rPr b="0" lang="en-SG" sz="1400" spc="-1" strike="noStrike">
                  <a:solidFill>
                    <a:srgbClr val="0070c0"/>
                  </a:solidFill>
                  <a:latin typeface="Calibri"/>
                </a:rPr>
                <a:t>a</a:t>
              </a:r>
              <a:r>
                <a:rPr b="0" lang="en-SG" sz="1400" spc="-1" strike="noStrike">
                  <a:solidFill>
                    <a:srgbClr val="0070c0"/>
                  </a:solidFill>
                  <a:latin typeface="Calibri"/>
                </a:rPr>
                <a:t>r</a:t>
              </a:r>
              <a:r>
                <a:rPr b="0" lang="en-SG" sz="1400" spc="-1" strike="noStrike">
                  <a:solidFill>
                    <a:srgbClr val="0070c0"/>
                  </a:solidFill>
                  <a:latin typeface="Calibri"/>
                </a:rPr>
                <a:t>t</a:t>
              </a:r>
              <a:r>
                <a:rPr b="0" lang="en-SG" sz="1400" spc="-1" strike="noStrike">
                  <a:solidFill>
                    <a:srgbClr val="0070c0"/>
                  </a:solidFill>
                  <a:latin typeface="Calibri"/>
                </a:rPr>
                <a:t>”</a:t>
              </a:r>
              <a:r>
                <a:rPr b="0" lang="en-SG" sz="1400" spc="-1" strike="noStrike">
                  <a:solidFill>
                    <a:srgbClr val="0070c0"/>
                  </a:solidFill>
                  <a:latin typeface="Calibri"/>
                </a:rPr>
                <a:t>)</a:t>
              </a:r>
              <a:endParaRPr b="0" lang="en-SG" sz="1400" spc="-1" strike="noStrike">
                <a:latin typeface="Arial"/>
              </a:endParaRPr>
            </a:p>
          </p:txBody>
        </p:sp>
        <p:sp>
          <p:nvSpPr>
            <p:cNvPr id="84" name="CustomShape 44"/>
            <p:cNvSpPr/>
            <p:nvPr/>
          </p:nvSpPr>
          <p:spPr>
            <a:xfrm flipV="1">
              <a:off x="4203360" y="3068280"/>
              <a:ext cx="3192480" cy="9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7030a0"/>
              </a:solidFill>
              <a:custDash>
                <a:ds d="300000" sp="100000"/>
              </a:custDash>
              <a:round/>
              <a:head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45"/>
            <p:cNvSpPr/>
            <p:nvPr/>
          </p:nvSpPr>
          <p:spPr>
            <a:xfrm flipV="1">
              <a:off x="4203360" y="2869200"/>
              <a:ext cx="3192480" cy="20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0070c0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" name="CustomShape 46"/>
            <p:cNvSpPr/>
            <p:nvPr/>
          </p:nvSpPr>
          <p:spPr>
            <a:xfrm>
              <a:off x="4345200" y="2639880"/>
              <a:ext cx="2174760" cy="18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r">
                <a:lnSpc>
                  <a:spcPct val="100000"/>
                </a:lnSpc>
              </a:pPr>
              <a:r>
                <a:rPr b="0" lang="en-SG" sz="1200" spc="-1" strike="noStrike">
                  <a:solidFill>
                    <a:srgbClr val="0070c0"/>
                  </a:solidFill>
                  <a:latin typeface="Calibri"/>
                </a:rPr>
                <a:t>setState(EN</a:t>
              </a:r>
              <a:r>
                <a:rPr b="0" lang="en-SG" sz="1200" spc="-1" strike="noStrike">
                  <a:solidFill>
                    <a:srgbClr val="0070c0"/>
                  </a:solidFill>
                  <a:latin typeface="Calibri"/>
                </a:rPr>
                <a:t>EMY_PUT_S</a:t>
              </a:r>
              <a:r>
                <a:rPr b="0" lang="en-SG" sz="1200" spc="-1" strike="noStrike">
                  <a:solidFill>
                    <a:srgbClr val="0070c0"/>
                  </a:solidFill>
                  <a:latin typeface="Calibri"/>
                </a:rPr>
                <a:t>HIP)</a:t>
              </a:r>
              <a:endParaRPr b="0" lang="en-SG" sz="1200" spc="-1" strike="noStrike">
                <a:latin typeface="Arial"/>
              </a:endParaRPr>
            </a:p>
          </p:txBody>
        </p:sp>
        <p:sp>
          <p:nvSpPr>
            <p:cNvPr id="87" name="CustomShape 47"/>
            <p:cNvSpPr/>
            <p:nvPr/>
          </p:nvSpPr>
          <p:spPr>
            <a:xfrm flipV="1">
              <a:off x="4203360" y="5134680"/>
              <a:ext cx="3192480" cy="9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7030a0"/>
              </a:solidFill>
              <a:custDash>
                <a:ds d="300000" sp="100000"/>
              </a:custDash>
              <a:round/>
              <a:head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CustomShape 48"/>
            <p:cNvSpPr/>
            <p:nvPr/>
          </p:nvSpPr>
          <p:spPr>
            <a:xfrm flipV="1">
              <a:off x="4203360" y="4935600"/>
              <a:ext cx="3192480" cy="20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0070c0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49"/>
            <p:cNvSpPr/>
            <p:nvPr/>
          </p:nvSpPr>
          <p:spPr>
            <a:xfrm>
              <a:off x="4345200" y="4706280"/>
              <a:ext cx="2174760" cy="18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r">
                <a:lnSpc>
                  <a:spcPct val="100000"/>
                </a:lnSpc>
              </a:pPr>
              <a:r>
                <a:rPr b="0" lang="en-SG" sz="1200" spc="-1" strike="noStrike">
                  <a:solidFill>
                    <a:srgbClr val="0070c0"/>
                  </a:solidFill>
                  <a:latin typeface="Calibri"/>
                </a:rPr>
                <a:t>setState(PLAY</a:t>
              </a:r>
              <a:r>
                <a:rPr b="0" lang="en-SG" sz="1200" spc="-1" strike="noStrike">
                  <a:solidFill>
                    <a:srgbClr val="0070c0"/>
                  </a:solidFill>
                  <a:latin typeface="Calibri"/>
                </a:rPr>
                <a:t>ER_ATTACK)</a:t>
              </a:r>
              <a:endParaRPr b="0" lang="en-SG" sz="1200" spc="-1" strike="noStrike">
                <a:latin typeface="Arial"/>
              </a:endParaRPr>
            </a:p>
          </p:txBody>
        </p:sp>
        <p:grpSp>
          <p:nvGrpSpPr>
            <p:cNvPr id="90" name="Group 50"/>
            <p:cNvGrpSpPr/>
            <p:nvPr/>
          </p:nvGrpSpPr>
          <p:grpSpPr>
            <a:xfrm>
              <a:off x="11508840" y="57240"/>
              <a:ext cx="2479320" cy="6984000"/>
              <a:chOff x="11508840" y="57240"/>
              <a:chExt cx="2479320" cy="6984000"/>
            </a:xfrm>
          </p:grpSpPr>
          <p:sp>
            <p:nvSpPr>
              <p:cNvPr id="91" name="CustomShape 51"/>
              <p:cNvSpPr/>
              <p:nvPr/>
            </p:nvSpPr>
            <p:spPr>
              <a:xfrm>
                <a:off x="11508840" y="57240"/>
                <a:ext cx="2479320" cy="6984000"/>
              </a:xfrm>
              <a:prstGeom prst="roundRect">
                <a:avLst>
                  <a:gd name="adj" fmla="val 3484"/>
                </a:avLst>
              </a:prstGeom>
              <a:solidFill>
                <a:srgbClr val="dddddd"/>
              </a:solidFill>
              <a:ln w="19080">
                <a:noFill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1" lang="en-SG" sz="1200" spc="-1" strike="noStrike">
                    <a:solidFill>
                      <a:srgbClr val="808080"/>
                    </a:solidFill>
                    <a:latin typeface="Calibri"/>
                  </a:rPr>
                  <a:t>AI</a:t>
                </a:r>
                <a:endParaRPr b="0" lang="en-SG" sz="1200" spc="-1" strike="noStrike">
                  <a:solidFill>
                    <a:srgbClr val="808080"/>
                  </a:solidFill>
                  <a:latin typeface="Arial"/>
                </a:endParaRPr>
              </a:p>
            </p:txBody>
          </p:sp>
          <p:sp>
            <p:nvSpPr>
              <p:cNvPr id="92" name="CustomShape 52"/>
              <p:cNvSpPr/>
              <p:nvPr/>
            </p:nvSpPr>
            <p:spPr>
              <a:xfrm>
                <a:off x="11700720" y="431640"/>
                <a:ext cx="2142000" cy="736200"/>
              </a:xfrm>
              <a:prstGeom prst="rect">
                <a:avLst/>
              </a:prstGeom>
              <a:solidFill>
                <a:srgbClr val="808080"/>
              </a:solidFill>
              <a:ln w="19080">
                <a:solidFill>
                  <a:srgbClr val="7030a0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SG" sz="1600" spc="-1" strike="noStrike">
                    <a:solidFill>
                      <a:srgbClr val="ffffff"/>
                    </a:solidFill>
                    <a:latin typeface="Calibri"/>
                  </a:rPr>
                  <a:t>:Enemy</a:t>
                </a:r>
                <a:endParaRPr b="0" lang="en-SG" sz="1600" spc="-1" strike="noStrike">
                  <a:latin typeface="Arial"/>
                </a:endParaRPr>
              </a:p>
            </p:txBody>
          </p:sp>
          <p:sp>
            <p:nvSpPr>
              <p:cNvPr id="93" name="Line 53"/>
              <p:cNvSpPr/>
              <p:nvPr/>
            </p:nvSpPr>
            <p:spPr>
              <a:xfrm>
                <a:off x="12798360" y="1167840"/>
                <a:ext cx="32400" cy="5873400"/>
              </a:xfrm>
              <a:prstGeom prst="line">
                <a:avLst/>
              </a:prstGeom>
              <a:ln w="19080">
                <a:solidFill>
                  <a:srgbClr val="7030a0"/>
                </a:solidFill>
                <a:custDash>
                  <a:ds d="300000" sp="100000"/>
                </a:custDash>
                <a:rou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94" name="CustomShape 54"/>
              <p:cNvSpPr/>
              <p:nvPr/>
            </p:nvSpPr>
            <p:spPr>
              <a:xfrm>
                <a:off x="12705480" y="3398760"/>
                <a:ext cx="208440" cy="840600"/>
              </a:xfrm>
              <a:prstGeom prst="rect">
                <a:avLst/>
              </a:prstGeom>
              <a:solidFill>
                <a:srgbClr val="808080"/>
              </a:solidFill>
              <a:ln>
                <a:solidFill>
                  <a:srgbClr val="7030a0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</p:grpSp>
        <p:sp>
          <p:nvSpPr>
            <p:cNvPr id="95" name="CustomShape 55"/>
            <p:cNvSpPr/>
            <p:nvPr/>
          </p:nvSpPr>
          <p:spPr>
            <a:xfrm flipV="1">
              <a:off x="4203720" y="3210480"/>
              <a:ext cx="5862600" cy="42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0070c0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CustomShape 56"/>
            <p:cNvSpPr/>
            <p:nvPr/>
          </p:nvSpPr>
          <p:spPr>
            <a:xfrm flipV="1">
              <a:off x="4203720" y="4534200"/>
              <a:ext cx="5834520" cy="16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009999"/>
              </a:solidFill>
              <a:custDash>
                <a:ds d="300000" sp="100000"/>
              </a:custDash>
              <a:round/>
              <a:head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CustomShape 57"/>
            <p:cNvSpPr/>
            <p:nvPr/>
          </p:nvSpPr>
          <p:spPr>
            <a:xfrm>
              <a:off x="7765200" y="3038760"/>
              <a:ext cx="2174760" cy="18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r">
                <a:lnSpc>
                  <a:spcPct val="100000"/>
                </a:lnSpc>
              </a:pPr>
              <a:r>
                <a:rPr b="0" lang="en-SG" sz="1200" spc="-1" strike="noStrike">
                  <a:solidFill>
                    <a:srgbClr val="0070c0"/>
                  </a:solidFill>
                  <a:latin typeface="Calibri"/>
                </a:rPr>
                <a:t>beginGame()</a:t>
              </a:r>
              <a:endParaRPr b="0" lang="en-SG" sz="1200" spc="-1" strike="noStrike">
                <a:latin typeface="Arial"/>
              </a:endParaRPr>
            </a:p>
          </p:txBody>
        </p:sp>
        <p:sp>
          <p:nvSpPr>
            <p:cNvPr id="98" name="CustomShape 58"/>
            <p:cNvSpPr/>
            <p:nvPr/>
          </p:nvSpPr>
          <p:spPr>
            <a:xfrm flipV="1">
              <a:off x="10274760" y="3397680"/>
              <a:ext cx="24307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009999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CustomShape 59"/>
            <p:cNvSpPr/>
            <p:nvPr/>
          </p:nvSpPr>
          <p:spPr>
            <a:xfrm>
              <a:off x="10274760" y="4233600"/>
              <a:ext cx="2430720" cy="5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808080"/>
              </a:solidFill>
              <a:custDash>
                <a:ds d="300000" sp="100000"/>
              </a:custDash>
              <a:round/>
              <a:head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CustomShape 60"/>
            <p:cNvSpPr/>
            <p:nvPr/>
          </p:nvSpPr>
          <p:spPr>
            <a:xfrm>
              <a:off x="10384560" y="3118680"/>
              <a:ext cx="2174760" cy="18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r">
                <a:lnSpc>
                  <a:spcPct val="100000"/>
                </a:lnSpc>
              </a:pPr>
              <a:r>
                <a:rPr b="0" lang="en-SG" sz="1200" spc="-1" strike="noStrike">
                  <a:solidFill>
                    <a:srgbClr val="0070c0"/>
                  </a:solidFill>
                  <a:latin typeface="Calibri"/>
                </a:rPr>
                <a:t>prepEnemy()</a:t>
              </a:r>
              <a:endParaRPr b="0" lang="en-SG" sz="1200" spc="-1" strike="noStrike">
                <a:latin typeface="Arial"/>
              </a:endParaRPr>
            </a:p>
          </p:txBody>
        </p:sp>
      </p:grp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1123</TotalTime>
  <Application>LibreOffice/6.0.7.3$Linux_X86_64 LibreOffice_project/00m0$Build-3</Application>
  <Words>67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2016-07-22T14:33:02Z</dcterms:created>
  <dc:creator>RAJAPAKSE, Damith Chatura</dc:creator>
  <dc:description/>
  <dc:language>en-SG</dc:language>
  <cp:lastModifiedBy/>
  <dcterms:modified xsi:type="dcterms:W3CDTF">2019-04-02T23:46:23Z</dcterms:modified>
  <cp:revision>122</cp:revision>
  <dc:subject/>
  <dc:title>AddressBook – Level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