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44002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B0B48C-3155-344C-9C5D-EB0F11A61745}" v="33" dt="2019-03-29T12:17:56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77"/>
    <p:restoredTop sz="95238" autoAdjust="0"/>
  </p:normalViewPr>
  <p:slideViewPr>
    <p:cSldViewPr showGuides="1">
      <p:cViewPr varScale="1">
        <p:scale>
          <a:sx n="92" d="100"/>
          <a:sy n="92" d="100"/>
        </p:scale>
        <p:origin x="1896" y="184"/>
      </p:cViewPr>
      <p:guideLst>
        <p:guide orient="horz" pos="1488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Wu Ling En" userId="28715549-2f5c-46f8-b7f8-f39c35f3312d" providerId="ADAL" clId="{25B0B48C-3155-344C-9C5D-EB0F11A61745}"/>
    <pc:docChg chg="undo redo custSel addSld delSld modSld modMainMaster">
      <pc:chgData name="Ian Wu Ling En" userId="28715549-2f5c-46f8-b7f8-f39c35f3312d" providerId="ADAL" clId="{25B0B48C-3155-344C-9C5D-EB0F11A61745}" dt="2019-03-29T12:19:37.053" v="599" actId="1037"/>
      <pc:docMkLst>
        <pc:docMk/>
      </pc:docMkLst>
      <pc:sldChg chg="addSp delSp modSp">
        <pc:chgData name="Ian Wu Ling En" userId="28715549-2f5c-46f8-b7f8-f39c35f3312d" providerId="ADAL" clId="{25B0B48C-3155-344C-9C5D-EB0F11A61745}" dt="2019-03-29T12:19:37.053" v="599" actId="1037"/>
        <pc:sldMkLst>
          <pc:docMk/>
          <pc:sldMk cId="3945898909" sldId="267"/>
        </pc:sldMkLst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" creationId="{00000000-0000-0000-0000-000000000000}"/>
          </ac:spMkLst>
        </pc:spChg>
        <pc:spChg chg="add del">
          <ac:chgData name="Ian Wu Ling En" userId="28715549-2f5c-46f8-b7f8-f39c35f3312d" providerId="ADAL" clId="{25B0B48C-3155-344C-9C5D-EB0F11A61745}" dt="2019-03-29T11:36:55.441" v="232"/>
          <ac:spMkLst>
            <pc:docMk/>
            <pc:sldMk cId="3945898909" sldId="267"/>
            <ac:spMk id="3" creationId="{3A7884E8-B774-AA44-AB3F-1F6E88763F5C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" creationId="{00000000-0000-0000-0000-000000000000}"/>
          </ac:spMkLst>
        </pc:spChg>
        <pc:spChg chg="add del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9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1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9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8:43.610" v="573" actId="1076"/>
          <ac:spMkLst>
            <pc:docMk/>
            <pc:sldMk cId="3945898909" sldId="267"/>
            <ac:spMk id="40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41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49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05:59.141" v="318"/>
          <ac:spMkLst>
            <pc:docMk/>
            <pc:sldMk cId="3945898909" sldId="267"/>
            <ac:spMk id="56" creationId="{00000000-0000-0000-0000-000000000000}"/>
          </ac:spMkLst>
        </pc:spChg>
        <pc:spChg chg="add del mod">
          <ac:chgData name="Ian Wu Ling En" userId="28715549-2f5c-46f8-b7f8-f39c35f3312d" providerId="ADAL" clId="{25B0B48C-3155-344C-9C5D-EB0F11A61745}" dt="2019-03-27T12:02:05.701" v="169"/>
          <ac:spMkLst>
            <pc:docMk/>
            <pc:sldMk cId="3945898909" sldId="267"/>
            <ac:spMk id="64" creationId="{1C87EC75-8A87-C248-8524-3A98B3ABCE3D}"/>
          </ac:spMkLst>
        </pc:spChg>
        <pc:spChg chg="add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4" creationId="{8FD74532-ECA6-FD4B-B1AA-7BDC9A36980E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5" creationId="{00000000-0000-0000-0000-000000000000}"/>
          </ac:spMkLst>
        </pc:spChg>
        <pc:spChg chg="add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8" creationId="{30DD5FE9-12F7-3B4D-9DA7-5C75E842CE53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1" creationId="{3A29E65C-0A9E-4AB5-8BF2-6F2BF1DB76DF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2" creationId="{DA9798D2-A662-4296-8252-843468198535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3" creationId="{6BE0EE90-E7A8-43C8-A9B8-904835775906}"/>
          </ac:spMkLst>
        </pc:spChg>
        <pc:spChg chg="add mod">
          <ac:chgData name="Ian Wu Ling En" userId="28715549-2f5c-46f8-b7f8-f39c35f3312d" providerId="ADAL" clId="{25B0B48C-3155-344C-9C5D-EB0F11A61745}" dt="2019-03-29T12:18:47.699" v="574" actId="14100"/>
          <ac:spMkLst>
            <pc:docMk/>
            <pc:sldMk cId="3945898909" sldId="267"/>
            <ac:spMk id="77" creationId="{4AB32D64-C5D6-1847-90A2-1199A9BAE14B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8" creationId="{4819499D-51D3-4A4D-80BE-A6C45E053497}"/>
          </ac:spMkLst>
        </pc:spChg>
        <pc:spChg chg="add mod">
          <ac:chgData name="Ian Wu Ling En" userId="28715549-2f5c-46f8-b7f8-f39c35f3312d" providerId="ADAL" clId="{25B0B48C-3155-344C-9C5D-EB0F11A61745}" dt="2019-03-29T12:18:36.057" v="571" actId="14100"/>
          <ac:spMkLst>
            <pc:docMk/>
            <pc:sldMk cId="3945898909" sldId="267"/>
            <ac:spMk id="79" creationId="{D3F76BBD-2D01-6240-A02E-1EA9552A8274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80" creationId="{00000000-0000-0000-0000-000000000000}"/>
          </ac:spMkLst>
        </pc:spChg>
        <pc:spChg chg="add del mod">
          <ac:chgData name="Ian Wu Ling En" userId="28715549-2f5c-46f8-b7f8-f39c35f3312d" providerId="ADAL" clId="{25B0B48C-3155-344C-9C5D-EB0F11A61745}" dt="2019-03-29T11:37:05.791" v="234"/>
          <ac:spMkLst>
            <pc:docMk/>
            <pc:sldMk cId="3945898909" sldId="267"/>
            <ac:spMk id="81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10:48.928" v="458" actId="478"/>
          <ac:spMkLst>
            <pc:docMk/>
            <pc:sldMk cId="3945898909" sldId="267"/>
            <ac:spMk id="84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10:45.196" v="457" actId="478"/>
          <ac:spMkLst>
            <pc:docMk/>
            <pc:sldMk cId="3945898909" sldId="267"/>
            <ac:spMk id="8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94" creationId="{BBF0726A-3E70-488A-9417-D9F80DCD7B1A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12" creationId="{DDE66C97-94DE-4F8A-8BB3-F9C3A351E7D5}"/>
          </ac:spMkLst>
        </pc:spChg>
        <pc:spChg chg="del mod">
          <ac:chgData name="Ian Wu Ling En" userId="28715549-2f5c-46f8-b7f8-f39c35f3312d" providerId="ADAL" clId="{25B0B48C-3155-344C-9C5D-EB0F11A61745}" dt="2019-03-29T12:10:51.550" v="461" actId="478"/>
          <ac:spMkLst>
            <pc:docMk/>
            <pc:sldMk cId="3945898909" sldId="267"/>
            <ac:spMk id="115" creationId="{A888AC27-8326-4037-A9D6-949620624BC5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18" creationId="{4ACA60A2-2A0C-47AA-BA1F-7C416670135D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6" creationId="{ED894C81-4B95-4AAC-AEB1-37FB58E82CB3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7" creationId="{09B0E711-DA47-4651-8AB4-F1BD8D990B22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00" creationId="{50837DB6-4B6D-48F4-8D5B-B6A0A834466D}"/>
          </ac:spMkLst>
        </pc:spChg>
        <pc:spChg chg="mod">
          <ac:chgData name="Ian Wu Ling En" userId="28715549-2f5c-46f8-b7f8-f39c35f3312d" providerId="ADAL" clId="{25B0B48C-3155-344C-9C5D-EB0F11A61745}" dt="2019-03-29T12:19:27.529" v="591" actId="255"/>
          <ac:spMkLst>
            <pc:docMk/>
            <pc:sldMk cId="3945898909" sldId="267"/>
            <ac:spMk id="213" creationId="{199F746E-405B-485A-994E-C0C45F8824D7}"/>
          </ac:spMkLst>
        </pc:spChg>
        <pc:spChg chg="mod">
          <ac:chgData name="Ian Wu Ling En" userId="28715549-2f5c-46f8-b7f8-f39c35f3312d" providerId="ADAL" clId="{25B0B48C-3155-344C-9C5D-EB0F11A61745}" dt="2019-03-29T12:19:37.053" v="599" actId="1037"/>
          <ac:spMkLst>
            <pc:docMk/>
            <pc:sldMk cId="3945898909" sldId="267"/>
            <ac:spMk id="214" creationId="{22493782-DEC3-436C-AC2C-EE03A965A6F0}"/>
          </ac:spMkLst>
        </pc:spChg>
        <pc:grpChg chg="mod">
          <ac:chgData name="Ian Wu Ling En" userId="28715549-2f5c-46f8-b7f8-f39c35f3312d" providerId="ADAL" clId="{25B0B48C-3155-344C-9C5D-EB0F11A61745}" dt="2019-03-29T12:19:30.650" v="593" actId="1076"/>
          <ac:grpSpMkLst>
            <pc:docMk/>
            <pc:sldMk cId="3945898909" sldId="267"/>
            <ac:grpSpMk id="223" creationId="{C73986C8-5449-4072-9F0F-17A38AD97EF5}"/>
          </ac:grpSpMkLst>
        </pc:grp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5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3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7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3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8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4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5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7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46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50" creationId="{00000000-0000-0000-0000-000000000000}"/>
          </ac:cxnSpMkLst>
        </pc:cxnChg>
        <pc:cxnChg chg="del mod">
          <ac:chgData name="Ian Wu Ling En" userId="28715549-2f5c-46f8-b7f8-f39c35f3312d" providerId="ADAL" clId="{25B0B48C-3155-344C-9C5D-EB0F11A61745}" dt="2019-03-29T12:10:52.698" v="463" actId="478"/>
          <ac:cxnSpMkLst>
            <pc:docMk/>
            <pc:sldMk cId="3945898909" sldId="267"/>
            <ac:cxnSpMk id="63" creationId="{7C9F21BC-13A9-471F-825A-2621FD36355F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6" creationId="{39916E2E-195A-4DC8-B025-B05FA87E679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7" creationId="{D881596E-177C-4FDC-8E60-CAB90B3D5FAB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9" creationId="{7C9F21BC-13A9-471F-825A-2621FD36355F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0" creationId="{51A78A03-963D-41D5-A96D-D610AC186B7D}"/>
          </ac:cxnSpMkLst>
        </pc:cxnChg>
        <pc:cxnChg chg="add 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4" creationId="{8EE03F7A-2058-6749-A748-E895D05F30BE}"/>
          </ac:cxnSpMkLst>
        </pc:cxnChg>
        <pc:cxnChg chg="add 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5" creationId="{1815E438-CD85-F845-BED3-9BA12D9BA5E4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6" creationId="{9171ECEE-D4A7-464C-B327-CDF3489B27FC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85" creationId="{F5D40B4E-6F99-47B3-8A21-87ADCD716B5B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87" creationId="{25C585B1-9B63-40DC-A033-F1940D483812}"/>
          </ac:cxnSpMkLst>
        </pc:cxnChg>
        <pc:cxnChg chg="del mod">
          <ac:chgData name="Ian Wu Ling En" userId="28715549-2f5c-46f8-b7f8-f39c35f3312d" providerId="ADAL" clId="{25B0B48C-3155-344C-9C5D-EB0F11A61745}" dt="2019-03-29T12:10:50.522" v="459" actId="478"/>
          <ac:cxnSpMkLst>
            <pc:docMk/>
            <pc:sldMk cId="3945898909" sldId="267"/>
            <ac:cxnSpMk id="89" creationId="{E4E1C8CA-49DF-45D8-80A5-D5C8282EE927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90" creationId="{0B2D6059-0E2F-4405-AA86-2158EDEA20DD}"/>
          </ac:cxnSpMkLst>
        </pc:cxnChg>
        <pc:cxnChg chg="del mod">
          <ac:chgData name="Ian Wu Ling En" userId="28715549-2f5c-46f8-b7f8-f39c35f3312d" providerId="ADAL" clId="{25B0B48C-3155-344C-9C5D-EB0F11A61745}" dt="2019-03-29T12:10:52.091" v="462" actId="478"/>
          <ac:cxnSpMkLst>
            <pc:docMk/>
            <pc:sldMk cId="3945898909" sldId="267"/>
            <ac:cxnSpMk id="163" creationId="{FB33F909-E299-4144-BAC3-565C309A22F4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66" creationId="{20564365-3E4F-4EBD-914E-158225A41DAC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88" creationId="{44EF094F-1339-4CA4-88DB-FE36777A1A62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1" creationId="{AE14F7A1-D82E-4019-B4DA-BA8F13C7DB3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3" creationId="{6CCD3E18-8278-426A-A24E-E2CCA6422BBC}"/>
          </ac:cxnSpMkLst>
        </pc:cxnChg>
        <pc:cxnChg chg="mod">
          <ac:chgData name="Ian Wu Ling En" userId="28715549-2f5c-46f8-b7f8-f39c35f3312d" providerId="ADAL" clId="{25B0B48C-3155-344C-9C5D-EB0F11A61745}" dt="2019-03-29T12:19:37.053" v="599" actId="1037"/>
          <ac:cxnSpMkLst>
            <pc:docMk/>
            <pc:sldMk cId="3945898909" sldId="267"/>
            <ac:cxnSpMk id="215" creationId="{0963EC8C-EF55-4B35-820F-72F93A5056C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29" creationId="{674D795D-BE64-4C23-AB6B-8581B1948790}"/>
          </ac:cxnSpMkLst>
        </pc:cxnChg>
        <pc:cxnChg chg="mod">
          <ac:chgData name="Ian Wu Ling En" userId="28715549-2f5c-46f8-b7f8-f39c35f3312d" providerId="ADAL" clId="{25B0B48C-3155-344C-9C5D-EB0F11A61745}" dt="2019-03-29T12:19:13.045" v="587" actId="1076"/>
          <ac:cxnSpMkLst>
            <pc:docMk/>
            <pc:sldMk cId="3945898909" sldId="267"/>
            <ac:cxnSpMk id="232" creationId="{1A83AB1C-BE26-4F1A-8576-7ACE7FC365C2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50" creationId="{4905E054-6CE5-4BC2-AEFD-9C5C8BAA5AFA}"/>
          </ac:cxnSpMkLst>
        </pc:cxnChg>
      </pc:sldChg>
      <pc:sldChg chg="addSp delSp add del">
        <pc:chgData name="Ian Wu Ling En" userId="28715549-2f5c-46f8-b7f8-f39c35f3312d" providerId="ADAL" clId="{25B0B48C-3155-344C-9C5D-EB0F11A61745}" dt="2019-03-29T11:37:26.011" v="240"/>
        <pc:sldMkLst>
          <pc:docMk/>
          <pc:sldMk cId="2636235022" sldId="268"/>
        </pc:sldMkLst>
        <pc:spChg chg="add del">
          <ac:chgData name="Ian Wu Ling En" userId="28715549-2f5c-46f8-b7f8-f39c35f3312d" providerId="ADAL" clId="{25B0B48C-3155-344C-9C5D-EB0F11A61745}" dt="2019-03-29T11:37:24.730" v="239"/>
          <ac:spMkLst>
            <pc:docMk/>
            <pc:sldMk cId="2636235022" sldId="268"/>
            <ac:spMk id="2" creationId="{129F05A2-FECA-A04A-875C-C7C58D8FAC8A}"/>
          </ac:spMkLst>
        </pc:spChg>
      </pc:sldChg>
      <pc:sldChg chg="addSp modSp add del">
        <pc:chgData name="Ian Wu Ling En" userId="28715549-2f5c-46f8-b7f8-f39c35f3312d" providerId="ADAL" clId="{25B0B48C-3155-344C-9C5D-EB0F11A61745}" dt="2019-03-29T12:18:10.395" v="566" actId="2696"/>
        <pc:sldMkLst>
          <pc:docMk/>
          <pc:sldMk cId="2769017902" sldId="268"/>
        </pc:sldMkLst>
        <pc:spChg chg="add mod">
          <ac:chgData name="Ian Wu Ling En" userId="28715549-2f5c-46f8-b7f8-f39c35f3312d" providerId="ADAL" clId="{25B0B48C-3155-344C-9C5D-EB0F11A61745}" dt="2019-03-29T12:17:56.612" v="564"/>
          <ac:spMkLst>
            <pc:docMk/>
            <pc:sldMk cId="2769017902" sldId="268"/>
            <ac:spMk id="2" creationId="{EB11991A-9D9B-4D44-B55A-8F2986A2818F}"/>
          </ac:spMkLst>
        </pc:spChg>
        <pc:spChg chg="add mod">
          <ac:chgData name="Ian Wu Ling En" userId="28715549-2f5c-46f8-b7f8-f39c35f3312d" providerId="ADAL" clId="{25B0B48C-3155-344C-9C5D-EB0F11A61745}" dt="2019-03-29T12:17:56.612" v="564"/>
          <ac:spMkLst>
            <pc:docMk/>
            <pc:sldMk cId="2769017902" sldId="268"/>
            <ac:spMk id="3" creationId="{D4FA32F3-EE6C-9C40-A48A-ED8BB4BDE1FD}"/>
          </ac:spMkLst>
        </pc:spChg>
      </pc:sldChg>
      <pc:sldMasterChg chg="modSp modSldLayout">
        <pc:chgData name="Ian Wu Ling En" userId="28715549-2f5c-46f8-b7f8-f39c35f3312d" providerId="ADAL" clId="{25B0B48C-3155-344C-9C5D-EB0F11A61745}" dt="2019-03-29T12:17:56.612" v="564"/>
        <pc:sldMasterMkLst>
          <pc:docMk/>
          <pc:sldMasterMk cId="2341400630" sldId="2147483648"/>
        </pc:sldMasterMkLst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2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3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4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5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6" creationId="{00000000-0000-0000-0000-000000000000}"/>
          </ac:spMkLst>
        </pc:sp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3246593157" sldId="2147483649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3246593157" sldId="214748364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3246593157" sldId="2147483649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474686344" sldId="2147483651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474686344" sldId="214748365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474686344" sldId="2147483651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562293251" sldId="2147483652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2293251" sldId="2147483652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2293251" sldId="2147483652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1126424250" sldId="2147483653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4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5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6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2076802089" sldId="2147483656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201835938" sldId="2147483657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568378986" sldId="2147483659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8378986" sldId="214748365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8378986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685800"/>
            <a:ext cx="7200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22" y="2130455"/>
            <a:ext cx="1224018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035" y="3886200"/>
            <a:ext cx="1008015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0155" y="274668"/>
            <a:ext cx="3240047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18" y="274668"/>
            <a:ext cx="948014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523" y="4406930"/>
            <a:ext cx="1224018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523" y="2906713"/>
            <a:ext cx="1224018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38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4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16" y="1600206"/>
            <a:ext cx="63600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113" y="1600206"/>
            <a:ext cx="63600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9" y="1535113"/>
            <a:ext cx="63625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8" indent="0">
              <a:buNone/>
              <a:defRPr sz="2000" b="1"/>
            </a:lvl2pPr>
            <a:lvl3pPr marL="914475" indent="0">
              <a:buNone/>
              <a:defRPr sz="1799" b="1"/>
            </a:lvl3pPr>
            <a:lvl4pPr marL="1371712" indent="0">
              <a:buNone/>
              <a:defRPr sz="1600" b="1"/>
            </a:lvl4pPr>
            <a:lvl5pPr marL="1828948" indent="0">
              <a:buNone/>
              <a:defRPr sz="1600" b="1"/>
            </a:lvl5pPr>
            <a:lvl6pPr marL="2286186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1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19" y="2174875"/>
            <a:ext cx="63625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117" y="1535113"/>
            <a:ext cx="63650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8" indent="0">
              <a:buNone/>
              <a:defRPr sz="2000" b="1"/>
            </a:lvl2pPr>
            <a:lvl3pPr marL="914475" indent="0">
              <a:buNone/>
              <a:defRPr sz="1799" b="1"/>
            </a:lvl3pPr>
            <a:lvl4pPr marL="1371712" indent="0">
              <a:buNone/>
              <a:defRPr sz="1600" b="1"/>
            </a:lvl4pPr>
            <a:lvl5pPr marL="1828948" indent="0">
              <a:buNone/>
              <a:defRPr sz="1600" b="1"/>
            </a:lvl5pPr>
            <a:lvl6pPr marL="2286186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1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117" y="2174875"/>
            <a:ext cx="63650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16" y="273050"/>
            <a:ext cx="473756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091" y="273080"/>
            <a:ext cx="8050121" cy="5853113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16" y="1435103"/>
            <a:ext cx="473756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38" indent="0">
              <a:buNone/>
              <a:defRPr sz="1200"/>
            </a:lvl2pPr>
            <a:lvl3pPr marL="914475" indent="0">
              <a:buNone/>
              <a:defRPr sz="1000"/>
            </a:lvl3pPr>
            <a:lvl4pPr marL="1371712" indent="0">
              <a:buNone/>
              <a:defRPr sz="899"/>
            </a:lvl4pPr>
            <a:lvl5pPr marL="1828948" indent="0">
              <a:buNone/>
              <a:defRPr sz="899"/>
            </a:lvl5pPr>
            <a:lvl6pPr marL="2286186" indent="0">
              <a:buNone/>
              <a:defRPr sz="899"/>
            </a:lvl6pPr>
            <a:lvl7pPr marL="2743427" indent="0">
              <a:buNone/>
              <a:defRPr sz="899"/>
            </a:lvl7pPr>
            <a:lvl8pPr marL="3200661" indent="0">
              <a:buNone/>
              <a:defRPr sz="899"/>
            </a:lvl8pPr>
            <a:lvl9pPr marL="3657901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547" y="4800600"/>
            <a:ext cx="864012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547" y="612775"/>
            <a:ext cx="8640128" cy="4114800"/>
          </a:xfrm>
        </p:spPr>
        <p:txBody>
          <a:bodyPr/>
          <a:lstStyle>
            <a:lvl1pPr marL="0" indent="0">
              <a:buNone/>
              <a:defRPr sz="3201"/>
            </a:lvl1pPr>
            <a:lvl2pPr marL="457238" indent="0">
              <a:buNone/>
              <a:defRPr sz="2800"/>
            </a:lvl2pPr>
            <a:lvl3pPr marL="914475" indent="0">
              <a:buNone/>
              <a:defRPr sz="2400"/>
            </a:lvl3pPr>
            <a:lvl4pPr marL="1371712" indent="0">
              <a:buNone/>
              <a:defRPr sz="2000"/>
            </a:lvl4pPr>
            <a:lvl5pPr marL="1828948" indent="0">
              <a:buNone/>
              <a:defRPr sz="2000"/>
            </a:lvl5pPr>
            <a:lvl6pPr marL="2286186" indent="0">
              <a:buNone/>
              <a:defRPr sz="2000"/>
            </a:lvl6pPr>
            <a:lvl7pPr marL="2743427" indent="0">
              <a:buNone/>
              <a:defRPr sz="2000"/>
            </a:lvl7pPr>
            <a:lvl8pPr marL="3200661" indent="0">
              <a:buNone/>
              <a:defRPr sz="2000"/>
            </a:lvl8pPr>
            <a:lvl9pPr marL="3657901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547" y="5367338"/>
            <a:ext cx="864012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38" indent="0">
              <a:buNone/>
              <a:defRPr sz="1200"/>
            </a:lvl2pPr>
            <a:lvl3pPr marL="914475" indent="0">
              <a:buNone/>
              <a:defRPr sz="1000"/>
            </a:lvl3pPr>
            <a:lvl4pPr marL="1371712" indent="0">
              <a:buNone/>
              <a:defRPr sz="899"/>
            </a:lvl4pPr>
            <a:lvl5pPr marL="1828948" indent="0">
              <a:buNone/>
              <a:defRPr sz="899"/>
            </a:lvl5pPr>
            <a:lvl6pPr marL="2286186" indent="0">
              <a:buNone/>
              <a:defRPr sz="899"/>
            </a:lvl6pPr>
            <a:lvl7pPr marL="2743427" indent="0">
              <a:buNone/>
              <a:defRPr sz="899"/>
            </a:lvl7pPr>
            <a:lvl8pPr marL="3200661" indent="0">
              <a:buNone/>
              <a:defRPr sz="899"/>
            </a:lvl8pPr>
            <a:lvl9pPr marL="3657901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19" y="274638"/>
            <a:ext cx="1296019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9" y="1600206"/>
            <a:ext cx="1296019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19" y="6356380"/>
            <a:ext cx="3360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077" y="6356380"/>
            <a:ext cx="45600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0160" y="6356380"/>
            <a:ext cx="3360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75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29" indent="-342929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3012" indent="-285773" algn="l" defTabSz="9144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5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2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68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5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3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2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18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38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75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2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948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186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7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1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1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65">
            <a:extLst>
              <a:ext uri="{FF2B5EF4-FFF2-40B4-BE49-F238E27FC236}">
                <a16:creationId xmlns:a16="http://schemas.microsoft.com/office/drawing/2014/main" id="{D3F76BBD-2D01-6240-A02E-1EA9552A8274}"/>
              </a:ext>
            </a:extLst>
          </p:cNvPr>
          <p:cNvSpPr/>
          <p:nvPr/>
        </p:nvSpPr>
        <p:spPr>
          <a:xfrm>
            <a:off x="9717756" y="344234"/>
            <a:ext cx="4416550" cy="6105943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77" name="Rectangle 65">
            <a:extLst>
              <a:ext uri="{FF2B5EF4-FFF2-40B4-BE49-F238E27FC236}">
                <a16:creationId xmlns:a16="http://schemas.microsoft.com/office/drawing/2014/main" id="{4AB32D64-C5D6-1847-90A2-1199A9BAE14B}"/>
              </a:ext>
            </a:extLst>
          </p:cNvPr>
          <p:cNvSpPr/>
          <p:nvPr/>
        </p:nvSpPr>
        <p:spPr>
          <a:xfrm>
            <a:off x="265906" y="331229"/>
            <a:ext cx="9324841" cy="610594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5D40B4E-6F99-47B3-8A21-87ADCD716B5B}"/>
              </a:ext>
            </a:extLst>
          </p:cNvPr>
          <p:cNvCxnSpPr>
            <a:cxnSpLocks/>
          </p:cNvCxnSpPr>
          <p:nvPr/>
        </p:nvCxnSpPr>
        <p:spPr>
          <a:xfrm>
            <a:off x="8010828" y="2801520"/>
            <a:ext cx="0" cy="344688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Rectangle 62"/>
          <p:cNvSpPr/>
          <p:nvPr/>
        </p:nvSpPr>
        <p:spPr>
          <a:xfrm>
            <a:off x="1498934" y="846325"/>
            <a:ext cx="1455628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226748" y="1210001"/>
            <a:ext cx="0" cy="514991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154740" y="1560696"/>
            <a:ext cx="152400" cy="441821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6" name="Rectangle 62"/>
          <p:cNvSpPr/>
          <p:nvPr/>
        </p:nvSpPr>
        <p:spPr>
          <a:xfrm>
            <a:off x="4042576" y="725400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655972" y="1209999"/>
            <a:ext cx="0" cy="21606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583967" y="1668203"/>
            <a:ext cx="154408" cy="143457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219946" y="1916032"/>
            <a:ext cx="0" cy="13895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143746" y="19160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257211" y="1564377"/>
            <a:ext cx="189754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5492" y="1306224"/>
            <a:ext cx="18239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execute(“put &lt;</a:t>
            </a:r>
            <a:r>
              <a:rPr lang="en-US" sz="1400" dirty="0" err="1">
                <a:solidFill>
                  <a:srgbClr val="0070C0"/>
                </a:solidFill>
              </a:rPr>
              <a:t>args</a:t>
            </a:r>
            <a:r>
              <a:rPr lang="en-US" sz="1400" dirty="0">
                <a:solidFill>
                  <a:srgbClr val="0070C0"/>
                </a:solidFill>
              </a:rPr>
              <a:t>&gt;”)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753836" y="1789859"/>
            <a:ext cx="66888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41833" y="3277890"/>
            <a:ext cx="8558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726973" y="2141886"/>
            <a:ext cx="141440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313637" y="3089227"/>
            <a:ext cx="227033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958697" y="5978908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348467" y="1422774"/>
            <a:ext cx="220067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(“put &lt;</a:t>
            </a:r>
            <a:r>
              <a:rPr lang="en-US" dirty="0" err="1"/>
              <a:t>args</a:t>
            </a:r>
            <a:r>
              <a:rPr lang="en-US" dirty="0"/>
              <a:t>&gt;”)</a:t>
            </a:r>
          </a:p>
        </p:txBody>
      </p:sp>
      <p:sp>
        <p:nvSpPr>
          <p:cNvPr id="40" name="Rectangle 62"/>
          <p:cNvSpPr/>
          <p:nvPr/>
        </p:nvSpPr>
        <p:spPr>
          <a:xfrm>
            <a:off x="9900636" y="2367092"/>
            <a:ext cx="1730985" cy="64395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:Boundary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ValueChecker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10633640" y="2988186"/>
            <a:ext cx="1" cy="337173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10535191" y="3569871"/>
            <a:ext cx="168896" cy="93425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8109453" y="3580642"/>
            <a:ext cx="242573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5422728" y="1362626"/>
            <a:ext cx="1609838" cy="57895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PutShipMap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313640" y="3506000"/>
            <a:ext cx="56007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313635" y="1666315"/>
            <a:ext cx="225670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309218" y="5837179"/>
            <a:ext cx="560919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909325" y="3440540"/>
            <a:ext cx="115770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performChecks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>
            <a:cxnSpLocks/>
          </p:cNvCxnSpPr>
          <p:nvPr/>
        </p:nvCxnSpPr>
        <p:spPr>
          <a:xfrm>
            <a:off x="10750798" y="3606510"/>
            <a:ext cx="72937" cy="109922"/>
          </a:xfrm>
          <a:prstGeom prst="curvedConnector3">
            <a:avLst>
              <a:gd name="adj1" fmla="val 395134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1A78A03-963D-41D5-A96D-D610AC186B7D}"/>
              </a:ext>
            </a:extLst>
          </p:cNvPr>
          <p:cNvCxnSpPr>
            <a:cxnSpLocks/>
          </p:cNvCxnSpPr>
          <p:nvPr/>
        </p:nvCxnSpPr>
        <p:spPr>
          <a:xfrm flipV="1">
            <a:off x="4738006" y="2467979"/>
            <a:ext cx="141319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A29E65C-0A9E-4AB5-8BF2-6F2BF1DB76DF}"/>
              </a:ext>
            </a:extLst>
          </p:cNvPr>
          <p:cNvSpPr/>
          <p:nvPr/>
        </p:nvSpPr>
        <p:spPr>
          <a:xfrm>
            <a:off x="6139599" y="2459296"/>
            <a:ext cx="156546" cy="5789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9798D2-A662-4296-8252-843468198535}"/>
              </a:ext>
            </a:extLst>
          </p:cNvPr>
          <p:cNvSpPr txBox="1"/>
          <p:nvPr/>
        </p:nvSpPr>
        <p:spPr>
          <a:xfrm>
            <a:off x="4859969" y="2243848"/>
            <a:ext cx="11504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parse(“&lt;</a:t>
            </a:r>
            <a:r>
              <a:rPr lang="en-US" dirty="0" err="1"/>
              <a:t>args</a:t>
            </a:r>
            <a:r>
              <a:rPr lang="en-US" dirty="0"/>
              <a:t>&gt;”)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171ECEE-D4A7-464C-B327-CDF3489B27FC}"/>
              </a:ext>
            </a:extLst>
          </p:cNvPr>
          <p:cNvCxnSpPr>
            <a:cxnSpLocks/>
          </p:cNvCxnSpPr>
          <p:nvPr/>
        </p:nvCxnSpPr>
        <p:spPr>
          <a:xfrm flipV="1">
            <a:off x="6306034" y="2557449"/>
            <a:ext cx="88444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5C585B1-9B63-40DC-A033-F1940D483812}"/>
              </a:ext>
            </a:extLst>
          </p:cNvPr>
          <p:cNvCxnSpPr>
            <a:cxnSpLocks/>
          </p:cNvCxnSpPr>
          <p:nvPr/>
        </p:nvCxnSpPr>
        <p:spPr>
          <a:xfrm>
            <a:off x="6296145" y="2974077"/>
            <a:ext cx="163073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B2D6059-0E2F-4405-AA86-2158EDEA20DD}"/>
              </a:ext>
            </a:extLst>
          </p:cNvPr>
          <p:cNvCxnSpPr>
            <a:cxnSpLocks/>
          </p:cNvCxnSpPr>
          <p:nvPr/>
        </p:nvCxnSpPr>
        <p:spPr>
          <a:xfrm>
            <a:off x="4750856" y="3020641"/>
            <a:ext cx="13905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929097" y="3496864"/>
            <a:ext cx="158604" cy="25688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819499D-51D3-4A4D-80BE-A6C45E053497}"/>
              </a:ext>
            </a:extLst>
          </p:cNvPr>
          <p:cNvSpPr/>
          <p:nvPr/>
        </p:nvSpPr>
        <p:spPr>
          <a:xfrm>
            <a:off x="7935300" y="2804453"/>
            <a:ext cx="152400" cy="16963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3" name="Rectangle 62">
            <a:extLst>
              <a:ext uri="{FF2B5EF4-FFF2-40B4-BE49-F238E27FC236}">
                <a16:creationId xmlns:a16="http://schemas.microsoft.com/office/drawing/2014/main" id="{6BE0EE90-E7A8-43C8-A9B8-904835775906}"/>
              </a:ext>
            </a:extLst>
          </p:cNvPr>
          <p:cNvSpPr/>
          <p:nvPr/>
        </p:nvSpPr>
        <p:spPr>
          <a:xfrm>
            <a:off x="7204831" y="2340141"/>
            <a:ext cx="1609838" cy="46137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PutShip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F0726A-3E70-488A-9417-D9F80DCD7B1A}"/>
              </a:ext>
            </a:extLst>
          </p:cNvPr>
          <p:cNvSpPr txBox="1"/>
          <p:nvPr/>
        </p:nvSpPr>
        <p:spPr>
          <a:xfrm>
            <a:off x="7880549" y="6265290"/>
            <a:ext cx="258402" cy="26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99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DE66C97-94DE-4F8A-8BB3-F9C3A351E7D5}"/>
              </a:ext>
            </a:extLst>
          </p:cNvPr>
          <p:cNvSpPr txBox="1"/>
          <p:nvPr/>
        </p:nvSpPr>
        <p:spPr>
          <a:xfrm>
            <a:off x="8070670" y="3321278"/>
            <a:ext cx="23321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new </a:t>
            </a:r>
            <a:r>
              <a:rPr lang="en-US" dirty="0" err="1"/>
              <a:t>BoundaryValueChecker</a:t>
            </a:r>
            <a:r>
              <a:rPr lang="en-US" dirty="0"/>
              <a:t>()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ACA60A2-2A0C-47AA-BA1F-7C416670135D}"/>
              </a:ext>
            </a:extLst>
          </p:cNvPr>
          <p:cNvSpPr/>
          <p:nvPr/>
        </p:nvSpPr>
        <p:spPr>
          <a:xfrm>
            <a:off x="10701163" y="3711315"/>
            <a:ext cx="129933" cy="23371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6" name="Curved Connector 12">
            <a:extLst>
              <a:ext uri="{FF2B5EF4-FFF2-40B4-BE49-F238E27FC236}">
                <a16:creationId xmlns:a16="http://schemas.microsoft.com/office/drawing/2014/main" id="{20564365-3E4F-4EBD-914E-158225A41DAC}"/>
              </a:ext>
            </a:extLst>
          </p:cNvPr>
          <p:cNvCxnSpPr>
            <a:cxnSpLocks/>
          </p:cNvCxnSpPr>
          <p:nvPr/>
        </p:nvCxnSpPr>
        <p:spPr>
          <a:xfrm flipH="1">
            <a:off x="10751758" y="3941849"/>
            <a:ext cx="72953" cy="132809"/>
          </a:xfrm>
          <a:prstGeom prst="curvedConnector3">
            <a:avLst>
              <a:gd name="adj1" fmla="val -313352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62">
            <a:extLst>
              <a:ext uri="{FF2B5EF4-FFF2-40B4-BE49-F238E27FC236}">
                <a16:creationId xmlns:a16="http://schemas.microsoft.com/office/drawing/2014/main" id="{ED894C81-4B95-4AAC-AEB1-37FB58E82CB3}"/>
              </a:ext>
            </a:extLst>
          </p:cNvPr>
          <p:cNvSpPr/>
          <p:nvPr/>
        </p:nvSpPr>
        <p:spPr>
          <a:xfrm>
            <a:off x="11586981" y="3089234"/>
            <a:ext cx="1475876" cy="27141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</a:t>
            </a:r>
            <a:r>
              <a:rPr lang="en-US" sz="1600" err="1">
                <a:solidFill>
                  <a:schemeClr val="bg1"/>
                </a:solidFill>
              </a:rPr>
              <a:t>MapGrid</a:t>
            </a:r>
            <a:endParaRPr lang="en-SG" sz="1600">
              <a:solidFill>
                <a:schemeClr val="bg1"/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9B0E711-DA47-4651-8AB4-F1BD8D990B22}"/>
              </a:ext>
            </a:extLst>
          </p:cNvPr>
          <p:cNvSpPr/>
          <p:nvPr/>
        </p:nvSpPr>
        <p:spPr>
          <a:xfrm>
            <a:off x="12219332" y="4686411"/>
            <a:ext cx="126384" cy="46953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44EF094F-1339-4CA4-88DB-FE36777A1A62}"/>
              </a:ext>
            </a:extLst>
          </p:cNvPr>
          <p:cNvCxnSpPr>
            <a:cxnSpLocks/>
          </p:cNvCxnSpPr>
          <p:nvPr/>
        </p:nvCxnSpPr>
        <p:spPr>
          <a:xfrm>
            <a:off x="12285878" y="3362216"/>
            <a:ext cx="0" cy="299769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0837DB6-4B6D-48F4-8D5B-B6A0A834466D}"/>
              </a:ext>
            </a:extLst>
          </p:cNvPr>
          <p:cNvSpPr txBox="1"/>
          <p:nvPr/>
        </p:nvSpPr>
        <p:spPr>
          <a:xfrm>
            <a:off x="8556634" y="4535244"/>
            <a:ext cx="160806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getHumanMapGrid</a:t>
            </a:r>
            <a:r>
              <a:rPr lang="en-US" sz="1200" dirty="0"/>
              <a:t>()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AE14F7A1-D82E-4019-B4DA-BA8F13C7DB36}"/>
              </a:ext>
            </a:extLst>
          </p:cNvPr>
          <p:cNvCxnSpPr>
            <a:cxnSpLocks/>
          </p:cNvCxnSpPr>
          <p:nvPr/>
        </p:nvCxnSpPr>
        <p:spPr>
          <a:xfrm>
            <a:off x="8070677" y="5105952"/>
            <a:ext cx="415863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CCD3E18-8278-426A-A24E-E2CCA6422BBC}"/>
              </a:ext>
            </a:extLst>
          </p:cNvPr>
          <p:cNvCxnSpPr>
            <a:cxnSpLocks/>
          </p:cNvCxnSpPr>
          <p:nvPr/>
        </p:nvCxnSpPr>
        <p:spPr>
          <a:xfrm>
            <a:off x="8070670" y="4506890"/>
            <a:ext cx="243316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C73986C8-5449-4072-9F0F-17A38AD97EF5}"/>
              </a:ext>
            </a:extLst>
          </p:cNvPr>
          <p:cNvGrpSpPr/>
          <p:nvPr/>
        </p:nvGrpSpPr>
        <p:grpSpPr>
          <a:xfrm>
            <a:off x="8561328" y="5280457"/>
            <a:ext cx="987543" cy="826953"/>
            <a:chOff x="14256889" y="4659447"/>
            <a:chExt cx="1312860" cy="826953"/>
          </a:xfrm>
        </p:grpSpPr>
        <p:sp>
          <p:nvSpPr>
            <p:cNvPr id="213" name="Rectangle 62">
              <a:extLst>
                <a:ext uri="{FF2B5EF4-FFF2-40B4-BE49-F238E27FC236}">
                  <a16:creationId xmlns:a16="http://schemas.microsoft.com/office/drawing/2014/main" id="{199F746E-405B-485A-994E-C0C45F8824D7}"/>
                </a:ext>
              </a:extLst>
            </p:cNvPr>
            <p:cNvSpPr/>
            <p:nvPr/>
          </p:nvSpPr>
          <p:spPr>
            <a:xfrm>
              <a:off x="14256889" y="4659447"/>
              <a:ext cx="1312860" cy="51610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:Command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Result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22493782-DEC3-436C-AC2C-EE03A965A6F0}"/>
                </a:ext>
              </a:extLst>
            </p:cNvPr>
            <p:cNvSpPr/>
            <p:nvPr/>
          </p:nvSpPr>
          <p:spPr>
            <a:xfrm>
              <a:off x="14878497" y="5179667"/>
              <a:ext cx="138546" cy="1866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963EC8C-EF55-4B35-820F-72F93A5056C6}"/>
                </a:ext>
              </a:extLst>
            </p:cNvPr>
            <p:cNvCxnSpPr>
              <a:cxnSpLocks/>
              <a:stCxn id="214" idx="0"/>
            </p:cNvCxnSpPr>
            <p:nvPr/>
          </p:nvCxnSpPr>
          <p:spPr>
            <a:xfrm flipH="1">
              <a:off x="14947769" y="5179667"/>
              <a:ext cx="1" cy="306733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74D795D-BE64-4C23-AB6B-8581B1948790}"/>
              </a:ext>
            </a:extLst>
          </p:cNvPr>
          <p:cNvCxnSpPr>
            <a:cxnSpLocks/>
          </p:cNvCxnSpPr>
          <p:nvPr/>
        </p:nvCxnSpPr>
        <p:spPr>
          <a:xfrm>
            <a:off x="8045611" y="5551775"/>
            <a:ext cx="50423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1A83AB1C-BE26-4F1A-8576-7ACE7FC365C2}"/>
              </a:ext>
            </a:extLst>
          </p:cNvPr>
          <p:cNvCxnSpPr>
            <a:cxnSpLocks/>
          </p:cNvCxnSpPr>
          <p:nvPr/>
        </p:nvCxnSpPr>
        <p:spPr>
          <a:xfrm>
            <a:off x="8070670" y="5978798"/>
            <a:ext cx="104830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4905E054-6CE5-4BC2-AEFD-9C5C8BAA5AFA}"/>
              </a:ext>
            </a:extLst>
          </p:cNvPr>
          <p:cNvCxnSpPr>
            <a:cxnSpLocks/>
          </p:cNvCxnSpPr>
          <p:nvPr/>
        </p:nvCxnSpPr>
        <p:spPr>
          <a:xfrm>
            <a:off x="8045611" y="4741365"/>
            <a:ext cx="418369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FD74532-ECA6-FD4B-B1AA-7BDC9A36980E}"/>
              </a:ext>
            </a:extLst>
          </p:cNvPr>
          <p:cNvSpPr/>
          <p:nvPr/>
        </p:nvSpPr>
        <p:spPr>
          <a:xfrm>
            <a:off x="12345727" y="4799473"/>
            <a:ext cx="129933" cy="23371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0DD5FE9-12F7-3B4D-9DA7-5C75E842CE53}"/>
              </a:ext>
            </a:extLst>
          </p:cNvPr>
          <p:cNvSpPr txBox="1"/>
          <p:nvPr/>
        </p:nvSpPr>
        <p:spPr>
          <a:xfrm>
            <a:off x="12410686" y="4519212"/>
            <a:ext cx="147587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getCell</a:t>
            </a:r>
            <a:r>
              <a:rPr lang="en-US" sz="1200" dirty="0">
                <a:solidFill>
                  <a:srgbClr val="7030A0"/>
                </a:solidFill>
              </a:rPr>
              <a:t>(coordinates)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8EE03F7A-2058-6749-A748-E895D05F30BE}"/>
              </a:ext>
            </a:extLst>
          </p:cNvPr>
          <p:cNvCxnSpPr>
            <a:cxnSpLocks/>
          </p:cNvCxnSpPr>
          <p:nvPr/>
        </p:nvCxnSpPr>
        <p:spPr>
          <a:xfrm>
            <a:off x="12386082" y="4686404"/>
            <a:ext cx="72937" cy="109922"/>
          </a:xfrm>
          <a:prstGeom prst="curvedConnector3">
            <a:avLst>
              <a:gd name="adj1" fmla="val 395134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12">
            <a:extLst>
              <a:ext uri="{FF2B5EF4-FFF2-40B4-BE49-F238E27FC236}">
                <a16:creationId xmlns:a16="http://schemas.microsoft.com/office/drawing/2014/main" id="{1815E438-CD85-F845-BED3-9BA12D9BA5E4}"/>
              </a:ext>
            </a:extLst>
          </p:cNvPr>
          <p:cNvCxnSpPr>
            <a:cxnSpLocks/>
          </p:cNvCxnSpPr>
          <p:nvPr/>
        </p:nvCxnSpPr>
        <p:spPr>
          <a:xfrm flipH="1">
            <a:off x="12386082" y="4966782"/>
            <a:ext cx="72953" cy="132809"/>
          </a:xfrm>
          <a:prstGeom prst="curvedConnector3">
            <a:avLst>
              <a:gd name="adj1" fmla="val -313352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51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Ian Wu Ling En</cp:lastModifiedBy>
  <cp:revision>118</cp:revision>
  <dcterms:created xsi:type="dcterms:W3CDTF">2016-07-22T14:33:02Z</dcterms:created>
  <dcterms:modified xsi:type="dcterms:W3CDTF">2019-03-29T12:19:42Z</dcterms:modified>
</cp:coreProperties>
</file>