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198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8294985" y="94614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Storage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543194" y="83034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231116" y="69059"/>
            <a:ext cx="4258586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4333740" y="1597803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67998" y="1591892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993612" y="1443975"/>
            <a:ext cx="1525045" cy="9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95552" y="2621583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64579" y="1932508"/>
            <a:ext cx="22776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2"/>
          <p:cNvSpPr/>
          <p:nvPr/>
        </p:nvSpPr>
        <p:spPr>
          <a:xfrm>
            <a:off x="8410545" y="1279989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620187" y="2429125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75779" y="2637087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21402" y="3200401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18645" y="3200400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530248" y="1240654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:SaveCommand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993612" y="2814540"/>
            <a:ext cx="22637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446851" y="6245582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08281" y="1631216"/>
            <a:ext cx="0" cy="57814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069094" y="4274046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saveStatisticsData()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244411" y="2814540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4188449" y="6416099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4870533" y="2941044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4406704" y="4839574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4417379" y="3617708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4317482" y="5527030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4406704" y="5863603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 flipV="1">
            <a:off x="1972592" y="6398591"/>
            <a:ext cx="2332563" cy="535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4378240" y="3893057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4889877" y="3670757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7302540" y="3893057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8981432" y="4048243"/>
            <a:ext cx="212945" cy="7318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1511945" y="1172267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0837129" y="4156323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0838553" y="4447336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7497296" y="4048243"/>
            <a:ext cx="1491290" cy="89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7220708" y="3809347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saveStatistics()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9194377" y="4164866"/>
            <a:ext cx="1437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9146521" y="3808034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9874218" y="2330898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9194377" y="458496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0708481" y="2667000"/>
            <a:ext cx="15508" cy="54033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7467662" y="476624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0620657" y="4156323"/>
            <a:ext cx="212945" cy="49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0844876" y="4243225"/>
            <a:ext cx="85940" cy="211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29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144</cp:revision>
  <dcterms:created xsi:type="dcterms:W3CDTF">2016-07-22T14:33:02Z</dcterms:created>
  <dcterms:modified xsi:type="dcterms:W3CDTF">2019-04-15T06:39:26Z</dcterms:modified>
</cp:coreProperties>
</file>