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3513D-77CA-6A41-910B-0B9402F691A1}" v="1" dt="2019-04-05T01:25:36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/>
    <p:restoredTop sz="95238" autoAdjust="0"/>
  </p:normalViewPr>
  <p:slideViewPr>
    <p:cSldViewPr showGuides="1">
      <p:cViewPr>
        <p:scale>
          <a:sx n="398" d="100"/>
          <a:sy n="398" d="100"/>
        </p:scale>
        <p:origin x="-23728" y="-7904"/>
      </p:cViewPr>
      <p:guideLst>
        <p:guide orient="horz" pos="14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Chg chg="addSp delSp modSp">
        <pc:chgData name="Ian Wu Ling En" userId="28715549-2f5c-46f8-b7f8-f39c35f3312d" providerId="ADAL" clId="{25B0B48C-3155-344C-9C5D-EB0F11A61745}" dt="2019-03-29T12:22:51.733" v="656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22:51.733" v="656" actId="20577"/>
          <ac:spMkLst>
            <pc:docMk/>
            <pc:sldMk cId="3945898909" sldId="267"/>
            <ac:spMk id="61" creationId="{A6AA3A69-FF3B-4544-9DE5-D79C590BA53D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E7B3513D-77CA-6A41-910B-0B9402F691A1}"/>
    <pc:docChg chg="undo custSel modSld">
      <pc:chgData name="Ian Wu Ling En" userId="28715549-2f5c-46f8-b7f8-f39c35f3312d" providerId="ADAL" clId="{E7B3513D-77CA-6A41-910B-0B9402F691A1}" dt="2019-04-05T01:25:44.900" v="38" actId="1076"/>
      <pc:docMkLst>
        <pc:docMk/>
      </pc:docMkLst>
      <pc:sldChg chg="addSp delSp modSp">
        <pc:chgData name="Ian Wu Ling En" userId="28715549-2f5c-46f8-b7f8-f39c35f3312d" providerId="ADAL" clId="{E7B3513D-77CA-6A41-910B-0B9402F691A1}" dt="2019-04-05T01:25:44.900" v="38" actId="1076"/>
        <pc:sldMkLst>
          <pc:docMk/>
          <pc:sldMk cId="3945898909" sldId="267"/>
        </pc:sldMkLst>
        <pc:cxnChg chg="mod">
          <ac:chgData name="Ian Wu Ling En" userId="28715549-2f5c-46f8-b7f8-f39c35f3312d" providerId="ADAL" clId="{E7B3513D-77CA-6A41-910B-0B9402F691A1}" dt="2019-04-05T01:25:05.747" v="23" actId="14100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05T01:24:36.467" v="16" actId="14100"/>
          <ac:cxnSpMkLst>
            <pc:docMk/>
            <pc:sldMk cId="3945898909" sldId="267"/>
            <ac:cxnSpMk id="74" creationId="{8EE03F7A-2058-6749-A748-E895D05F30BE}"/>
          </ac:cxnSpMkLst>
        </pc:cxnChg>
        <pc:cxnChg chg="del">
          <ac:chgData name="Ian Wu Ling En" userId="28715549-2f5c-46f8-b7f8-f39c35f3312d" providerId="ADAL" clId="{E7B3513D-77CA-6A41-910B-0B9402F691A1}" dt="2019-04-05T01:25:36.431" v="35" actId="478"/>
          <ac:cxnSpMkLst>
            <pc:docMk/>
            <pc:sldMk cId="3945898909" sldId="267"/>
            <ac:cxnSpMk id="75" creationId="{1815E438-CD85-F845-BED3-9BA12D9BA5E4}"/>
          </ac:cxnSpMkLst>
        </pc:cxnChg>
        <pc:cxnChg chg="add mod">
          <ac:chgData name="Ian Wu Ling En" userId="28715549-2f5c-46f8-b7f8-f39c35f3312d" providerId="ADAL" clId="{E7B3513D-77CA-6A41-910B-0B9402F691A1}" dt="2019-04-05T01:25:40.994" v="37" actId="1076"/>
          <ac:cxnSpMkLst>
            <pc:docMk/>
            <pc:sldMk cId="3945898909" sldId="267"/>
            <ac:cxnSpMk id="88" creationId="{92348BEA-70E7-7E48-83EB-D9A4C68B91F9}"/>
          </ac:cxnSpMkLst>
        </pc:cxnChg>
        <pc:cxnChg chg="mod">
          <ac:chgData name="Ian Wu Ling En" userId="28715549-2f5c-46f8-b7f8-f39c35f3312d" providerId="ADAL" clId="{E7B3513D-77CA-6A41-910B-0B9402F691A1}" dt="2019-04-05T01:25:31.146" v="34" actId="14100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E7B3513D-77CA-6A41-910B-0B9402F691A1}" dt="2019-04-05T01:25:44.900" v="38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E7B3513D-77CA-6A41-910B-0B9402F691A1}" dt="2019-04-05T01:24:20.382" v="11" actId="14100"/>
          <ac:cxnSpMkLst>
            <pc:docMk/>
            <pc:sldMk cId="3945898909" sldId="267"/>
            <ac:cxnSpMk id="250" creationId="{4905E054-6CE5-4BC2-AEFD-9C5C8BAA5AF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2" y="2130455"/>
            <a:ext cx="1224018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5" y="3886200"/>
            <a:ext cx="100801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274668"/>
            <a:ext cx="324004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8" y="274668"/>
            <a:ext cx="948014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3" y="4406930"/>
            <a:ext cx="1224018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3" y="2906713"/>
            <a:ext cx="1224018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6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535113"/>
            <a:ext cx="63625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9" y="2174875"/>
            <a:ext cx="63625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7" y="1535113"/>
            <a:ext cx="63650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7" y="2174875"/>
            <a:ext cx="63650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273050"/>
            <a:ext cx="47375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273080"/>
            <a:ext cx="8050121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1435103"/>
            <a:ext cx="47375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7" y="4800600"/>
            <a:ext cx="86401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7" y="612775"/>
            <a:ext cx="864012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7" y="5367338"/>
            <a:ext cx="86401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9" y="274638"/>
            <a:ext cx="129601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600206"/>
            <a:ext cx="129601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9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7" y="6356380"/>
            <a:ext cx="4560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5">
            <a:extLst>
              <a:ext uri="{FF2B5EF4-FFF2-40B4-BE49-F238E27FC236}">
                <a16:creationId xmlns:a16="http://schemas.microsoft.com/office/drawing/2014/main" id="{D3F76BBD-2D01-6240-A02E-1EA9552A8274}"/>
              </a:ext>
            </a:extLst>
          </p:cNvPr>
          <p:cNvSpPr/>
          <p:nvPr/>
        </p:nvSpPr>
        <p:spPr>
          <a:xfrm>
            <a:off x="9717756" y="344234"/>
            <a:ext cx="4416550" cy="61059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7" name="Rectangle 65">
            <a:extLst>
              <a:ext uri="{FF2B5EF4-FFF2-40B4-BE49-F238E27FC236}">
                <a16:creationId xmlns:a16="http://schemas.microsoft.com/office/drawing/2014/main" id="{4AB32D64-C5D6-1847-90A2-1199A9BAE14B}"/>
              </a:ext>
            </a:extLst>
          </p:cNvPr>
          <p:cNvSpPr/>
          <p:nvPr/>
        </p:nvSpPr>
        <p:spPr>
          <a:xfrm>
            <a:off x="265906" y="331229"/>
            <a:ext cx="9324841" cy="6105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</p:cNvCxnSpPr>
          <p:nvPr/>
        </p:nvCxnSpPr>
        <p:spPr>
          <a:xfrm>
            <a:off x="8010828" y="2801520"/>
            <a:ext cx="0" cy="34468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498934" y="846325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26748" y="1210001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54740" y="1560696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042576" y="72540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55972" y="1209999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83967" y="1668203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19946" y="1916032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43746" y="19160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57211" y="1564377"/>
            <a:ext cx="189754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5492" y="1306224"/>
            <a:ext cx="18239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execute(“put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53836" y="1789859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41833" y="3277890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26973" y="2141886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13637" y="3089227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58697" y="59789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48467" y="1422774"/>
            <a:ext cx="2200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(“put &lt;</a:t>
            </a:r>
            <a:r>
              <a:rPr lang="en-US" dirty="0" err="1"/>
              <a:t>args</a:t>
            </a:r>
            <a:r>
              <a:rPr lang="en-US" dirty="0"/>
              <a:t>&gt;”)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00636" y="2367092"/>
            <a:ext cx="1730985" cy="6439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:Boundary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ValueChecker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633640" y="2988186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535191" y="3569871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109453" y="3580642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422728" y="1362626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PutShipMap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13640" y="3506000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13635" y="1666315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309218" y="5837179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909325" y="3440540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performChecks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703891" y="3632144"/>
            <a:ext cx="134988" cy="109955"/>
          </a:xfrm>
          <a:prstGeom prst="curvedConnector3">
            <a:avLst>
              <a:gd name="adj1" fmla="val 2915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738006" y="2467979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139599" y="2459296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859969" y="2243848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parse(“&lt;</a:t>
            </a:r>
            <a:r>
              <a:rPr lang="en-US" dirty="0" err="1"/>
              <a:t>args</a:t>
            </a:r>
            <a:r>
              <a:rPr lang="en-US" dirty="0"/>
              <a:t>&gt;”)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6306034" y="2557449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296145" y="2974077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750856" y="3020641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29097" y="3496864"/>
            <a:ext cx="158604" cy="2568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935300" y="2804453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204831" y="2340141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PutShip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880549" y="6265290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8070670" y="3321278"/>
            <a:ext cx="23321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BoundaryValueChecker</a:t>
            </a:r>
            <a:r>
              <a:rPr lang="en-US" dirty="0"/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0701163" y="3711315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10704088" y="3942212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1586981" y="3089234"/>
            <a:ext cx="1475876" cy="27141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MapGrid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2219332" y="4686411"/>
            <a:ext cx="126384" cy="469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</p:cNvCxnSpPr>
          <p:nvPr/>
        </p:nvCxnSpPr>
        <p:spPr>
          <a:xfrm>
            <a:off x="12285878" y="3362216"/>
            <a:ext cx="0" cy="2997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8556634" y="4535244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getHumanMapGrid</a:t>
            </a:r>
            <a:r>
              <a:rPr lang="en-US" sz="1200" dirty="0"/>
              <a:t>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8070677" y="5155950"/>
            <a:ext cx="415863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070670" y="4506890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8561328" y="5280457"/>
            <a:ext cx="987543" cy="826953"/>
            <a:chOff x="14256889" y="4659447"/>
            <a:chExt cx="1312860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312860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878497" y="5179667"/>
              <a:ext cx="138546" cy="1866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 flipH="1">
              <a:off x="14947769" y="5179667"/>
              <a:ext cx="1" cy="3067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8045611" y="5551775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8070670" y="5978798"/>
            <a:ext cx="10483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8045611" y="4703878"/>
            <a:ext cx="41836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FD74532-ECA6-FD4B-B1AA-7BDC9A36980E}"/>
              </a:ext>
            </a:extLst>
          </p:cNvPr>
          <p:cNvSpPr/>
          <p:nvPr/>
        </p:nvSpPr>
        <p:spPr>
          <a:xfrm>
            <a:off x="12345727" y="4799473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DD5FE9-12F7-3B4D-9DA7-5C75E842CE53}"/>
              </a:ext>
            </a:extLst>
          </p:cNvPr>
          <p:cNvSpPr txBox="1"/>
          <p:nvPr/>
        </p:nvSpPr>
        <p:spPr>
          <a:xfrm>
            <a:off x="12410686" y="4519212"/>
            <a:ext cx="14758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getCell</a:t>
            </a:r>
            <a:r>
              <a:rPr lang="en-US" sz="1200" dirty="0">
                <a:solidFill>
                  <a:srgbClr val="7030A0"/>
                </a:solidFill>
              </a:rPr>
              <a:t>(coordinates)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8EE03F7A-2058-6749-A748-E895D05F30BE}"/>
              </a:ext>
            </a:extLst>
          </p:cNvPr>
          <p:cNvCxnSpPr>
            <a:cxnSpLocks/>
          </p:cNvCxnSpPr>
          <p:nvPr/>
        </p:nvCxnSpPr>
        <p:spPr>
          <a:xfrm>
            <a:off x="12305506" y="4733068"/>
            <a:ext cx="167219" cy="83872"/>
          </a:xfrm>
          <a:prstGeom prst="curvedConnector3">
            <a:avLst>
              <a:gd name="adj1" fmla="val 2930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6AA3A69-FF3B-4544-9DE5-D79C590BA53D}"/>
              </a:ext>
            </a:extLst>
          </p:cNvPr>
          <p:cNvSpPr txBox="1"/>
          <p:nvPr/>
        </p:nvSpPr>
        <p:spPr>
          <a:xfrm>
            <a:off x="294013" y="6533668"/>
            <a:ext cx="9254858" cy="2209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 = n/destroyer c/a1 r/vertical t/tag</a:t>
            </a:r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92348BEA-70E7-7E48-83EB-D9A4C68B9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338777" y="5029451"/>
            <a:ext cx="127009" cy="108247"/>
          </a:xfrm>
          <a:prstGeom prst="curvedConnector3">
            <a:avLst>
              <a:gd name="adj1" fmla="val -216834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67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2019-04-05T01:25:45Z</dcterms:modified>
</cp:coreProperties>
</file>