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21599525" cy="25199975"/>
  <p:notesSz cx="6858000" cy="9144000"/>
  <p:defaultTextStyle>
    <a:defPPr>
      <a:defRPr lang="en-US"/>
    </a:defPPr>
    <a:lvl1pPr marL="0" algn="l" defTabSz="1393546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1pPr>
    <a:lvl2pPr marL="696773" algn="l" defTabSz="1393546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2pPr>
    <a:lvl3pPr marL="1393546" algn="l" defTabSz="1393546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3pPr>
    <a:lvl4pPr marL="2090318" algn="l" defTabSz="1393546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4pPr>
    <a:lvl5pPr marL="2787091" algn="l" defTabSz="1393546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5pPr>
    <a:lvl6pPr marL="3483864" algn="l" defTabSz="1393546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6pPr>
    <a:lvl7pPr marL="4180637" algn="l" defTabSz="1393546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7pPr>
    <a:lvl8pPr marL="4877410" algn="l" defTabSz="1393546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8pPr>
    <a:lvl9pPr marL="5574182" algn="l" defTabSz="1393546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67" userDrawn="1">
          <p15:clr>
            <a:srgbClr val="A4A3A4"/>
          </p15:clr>
        </p15:guide>
        <p15:guide id="2" pos="6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0B48C-3155-344C-9C5D-EB0F11A61745}" v="33" dt="2019-03-29T12:17:56.612"/>
    <p1510:client id="{59F06697-3FB1-384D-805F-F66146893A2A}" v="143" dt="2019-03-29T13:40:13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060"/>
    <p:restoredTop sz="92227" autoAdjust="0"/>
  </p:normalViewPr>
  <p:slideViewPr>
    <p:cSldViewPr showGuides="1">
      <p:cViewPr>
        <p:scale>
          <a:sx n="63" d="100"/>
          <a:sy n="63" d="100"/>
        </p:scale>
        <p:origin x="2448" y="144"/>
      </p:cViewPr>
      <p:guideLst>
        <p:guide orient="horz" pos="5467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25B0B48C-3155-344C-9C5D-EB0F11A61745}"/>
    <pc:docChg chg="undo redo custSel addSld delSld modSld modMainMaster">
      <pc:chgData name="Ian Wu Ling En" userId="28715549-2f5c-46f8-b7f8-f39c35f3312d" providerId="ADAL" clId="{25B0B48C-3155-344C-9C5D-EB0F11A61745}" dt="2019-03-29T12:19:37.053" v="599" actId="1037"/>
      <pc:docMkLst>
        <pc:docMk/>
      </pc:docMkLst>
      <pc:sldChg chg="addSp delSp modSp">
        <pc:chgData name="Ian Wu Ling En" userId="28715549-2f5c-46f8-b7f8-f39c35f3312d" providerId="ADAL" clId="{25B0B48C-3155-344C-9C5D-EB0F11A61745}" dt="2019-03-29T12:19:37.053" v="599" actId="1037"/>
        <pc:sldMkLst>
          <pc:docMk/>
          <pc:sldMk cId="3945898909" sldId="267"/>
        </pc:sldMkLst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" creationId="{00000000-0000-0000-0000-000000000000}"/>
          </ac:spMkLst>
        </pc:spChg>
        <pc:spChg chg="add del">
          <ac:chgData name="Ian Wu Ling En" userId="28715549-2f5c-46f8-b7f8-f39c35f3312d" providerId="ADAL" clId="{25B0B48C-3155-344C-9C5D-EB0F11A61745}" dt="2019-03-29T11:36:55.441" v="232"/>
          <ac:spMkLst>
            <pc:docMk/>
            <pc:sldMk cId="3945898909" sldId="267"/>
            <ac:spMk id="3" creationId="{3A7884E8-B774-AA44-AB3F-1F6E88763F5C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8:43.610" v="573" actId="1076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9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05:59.141" v="318"/>
          <ac:spMkLst>
            <pc:docMk/>
            <pc:sldMk cId="3945898909" sldId="267"/>
            <ac:spMk id="5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7T12:02:05.701" v="169"/>
          <ac:spMkLst>
            <pc:docMk/>
            <pc:sldMk cId="3945898909" sldId="267"/>
            <ac:spMk id="64" creationId="{1C87EC75-8A87-C248-8524-3A98B3ABCE3D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5" creationId="{00000000-0000-0000-0000-000000000000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3" creationId="{6BE0EE90-E7A8-43C8-A9B8-904835775906}"/>
          </ac:spMkLst>
        </pc:spChg>
        <pc:spChg chg="add mod">
          <ac:chgData name="Ian Wu Ling En" userId="28715549-2f5c-46f8-b7f8-f39c35f3312d" providerId="ADAL" clId="{25B0B48C-3155-344C-9C5D-EB0F11A61745}" dt="2019-03-29T12:18:47.699" v="574" actId="14100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8" creationId="{4819499D-51D3-4A4D-80BE-A6C45E053497}"/>
          </ac:spMkLst>
        </pc:spChg>
        <pc:spChg chg="add mod">
          <ac:chgData name="Ian Wu Ling En" userId="28715549-2f5c-46f8-b7f8-f39c35f3312d" providerId="ADAL" clId="{25B0B48C-3155-344C-9C5D-EB0F11A61745}" dt="2019-03-29T12:18:36.057" v="571" actId="14100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80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1:37:05.791" v="234"/>
          <ac:spMkLst>
            <pc:docMk/>
            <pc:sldMk cId="3945898909" sldId="267"/>
            <ac:spMk id="81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8.928" v="458" actId="478"/>
          <ac:spMkLst>
            <pc:docMk/>
            <pc:sldMk cId="3945898909" sldId="267"/>
            <ac:spMk id="84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5.196" v="457" actId="478"/>
          <ac:spMkLst>
            <pc:docMk/>
            <pc:sldMk cId="3945898909" sldId="267"/>
            <ac:spMk id="8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94" creationId="{BBF0726A-3E70-488A-9417-D9F80DCD7B1A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2" creationId="{DDE66C97-94DE-4F8A-8BB3-F9C3A351E7D5}"/>
          </ac:spMkLst>
        </pc:spChg>
        <pc:spChg chg="del mod">
          <ac:chgData name="Ian Wu Ling En" userId="28715549-2f5c-46f8-b7f8-f39c35f3312d" providerId="ADAL" clId="{25B0B48C-3155-344C-9C5D-EB0F11A61745}" dt="2019-03-29T12:10:51.550" v="461" actId="478"/>
          <ac:spMkLst>
            <pc:docMk/>
            <pc:sldMk cId="3945898909" sldId="267"/>
            <ac:spMk id="115" creationId="{A888AC27-8326-4037-A9D6-949620624BC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8" creationId="{4ACA60A2-2A0C-47AA-BA1F-7C416670135D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6" creationId="{ED894C81-4B95-4AAC-AEB1-37FB58E82CB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7" creationId="{09B0E711-DA47-4651-8AB4-F1BD8D990B22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00" creationId="{50837DB6-4B6D-48F4-8D5B-B6A0A834466D}"/>
          </ac:spMkLst>
        </pc:spChg>
        <pc:spChg chg="mod">
          <ac:chgData name="Ian Wu Ling En" userId="28715549-2f5c-46f8-b7f8-f39c35f3312d" providerId="ADAL" clId="{25B0B48C-3155-344C-9C5D-EB0F11A61745}" dt="2019-03-29T12:19:27.529" v="591" actId="255"/>
          <ac:spMkLst>
            <pc:docMk/>
            <pc:sldMk cId="3945898909" sldId="267"/>
            <ac:spMk id="213" creationId="{199F746E-405B-485A-994E-C0C45F8824D7}"/>
          </ac:spMkLst>
        </pc:spChg>
        <pc:spChg chg="mod">
          <ac:chgData name="Ian Wu Ling En" userId="28715549-2f5c-46f8-b7f8-f39c35f3312d" providerId="ADAL" clId="{25B0B48C-3155-344C-9C5D-EB0F11A61745}" dt="2019-03-29T12:19:37.053" v="599" actId="1037"/>
          <ac:spMkLst>
            <pc:docMk/>
            <pc:sldMk cId="3945898909" sldId="267"/>
            <ac:spMk id="214" creationId="{22493782-DEC3-436C-AC2C-EE03A965A6F0}"/>
          </ac:spMkLst>
        </pc:spChg>
        <pc:grpChg chg="mod">
          <ac:chgData name="Ian Wu Ling En" userId="28715549-2f5c-46f8-b7f8-f39c35f3312d" providerId="ADAL" clId="{25B0B48C-3155-344C-9C5D-EB0F11A61745}" dt="2019-03-29T12:19:30.650" v="593" actId="1076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0" creationId="{00000000-0000-0000-0000-000000000000}"/>
          </ac:cxnSpMkLst>
        </pc:cxnChg>
        <pc:cxnChg chg="del mod">
          <ac:chgData name="Ian Wu Ling En" userId="28715549-2f5c-46f8-b7f8-f39c35f3312d" providerId="ADAL" clId="{25B0B48C-3155-344C-9C5D-EB0F11A61745}" dt="2019-03-29T12:10:52.698" v="463" actId="478"/>
          <ac:cxnSpMkLst>
            <pc:docMk/>
            <pc:sldMk cId="3945898909" sldId="267"/>
            <ac:cxnSpMk id="63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0" creationId="{51A78A03-963D-41D5-A96D-D610AC186B7D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4" creationId="{8EE03F7A-2058-6749-A748-E895D05F30BE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6" creationId="{9171ECEE-D4A7-464C-B327-CDF3489B27F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5" creationId="{F5D40B4E-6F99-47B3-8A21-87ADCD716B5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7" creationId="{25C585B1-9B63-40DC-A033-F1940D483812}"/>
          </ac:cxnSpMkLst>
        </pc:cxnChg>
        <pc:cxnChg chg="del mod">
          <ac:chgData name="Ian Wu Ling En" userId="28715549-2f5c-46f8-b7f8-f39c35f3312d" providerId="ADAL" clId="{25B0B48C-3155-344C-9C5D-EB0F11A61745}" dt="2019-03-29T12:10:50.522" v="459" actId="478"/>
          <ac:cxnSpMkLst>
            <pc:docMk/>
            <pc:sldMk cId="3945898909" sldId="267"/>
            <ac:cxnSpMk id="89" creationId="{E4E1C8CA-49DF-45D8-80A5-D5C8282EE927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90" creationId="{0B2D6059-0E2F-4405-AA86-2158EDEA20DD}"/>
          </ac:cxnSpMkLst>
        </pc:cxnChg>
        <pc:cxnChg chg="del mod">
          <ac:chgData name="Ian Wu Ling En" userId="28715549-2f5c-46f8-b7f8-f39c35f3312d" providerId="ADAL" clId="{25B0B48C-3155-344C-9C5D-EB0F11A61745}" dt="2019-03-29T12:10:52.091" v="462" actId="478"/>
          <ac:cxnSpMkLst>
            <pc:docMk/>
            <pc:sldMk cId="3945898909" sldId="267"/>
            <ac:cxnSpMk id="163" creationId="{FB33F909-E299-4144-BAC3-565C309A22F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66" creationId="{20564365-3E4F-4EBD-914E-158225A41DA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88" creationId="{44EF094F-1339-4CA4-88DB-FE36777A1A6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25B0B48C-3155-344C-9C5D-EB0F11A61745}" dt="2019-03-29T12:19:37.053" v="599" actId="1037"/>
          <ac:cxnSpMkLst>
            <pc:docMk/>
            <pc:sldMk cId="3945898909" sldId="267"/>
            <ac:cxnSpMk id="215" creationId="{0963EC8C-EF55-4B35-820F-72F93A5056C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29" creationId="{674D795D-BE64-4C23-AB6B-8581B1948790}"/>
          </ac:cxnSpMkLst>
        </pc:cxnChg>
        <pc:cxnChg chg="mod">
          <ac:chgData name="Ian Wu Ling En" userId="28715549-2f5c-46f8-b7f8-f39c35f3312d" providerId="ADAL" clId="{25B0B48C-3155-344C-9C5D-EB0F11A61745}" dt="2019-03-29T12:19:13.045" v="587" actId="1076"/>
          <ac:cxnSpMkLst>
            <pc:docMk/>
            <pc:sldMk cId="3945898909" sldId="267"/>
            <ac:cxnSpMk id="232" creationId="{1A83AB1C-BE26-4F1A-8576-7ACE7FC365C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50" creationId="{4905E054-6CE5-4BC2-AEFD-9C5C8BAA5AFA}"/>
          </ac:cxnSpMkLst>
        </pc:cxnChg>
      </pc:sldChg>
      <pc:sldChg chg="addSp delSp add del">
        <pc:chgData name="Ian Wu Ling En" userId="28715549-2f5c-46f8-b7f8-f39c35f3312d" providerId="ADAL" clId="{25B0B48C-3155-344C-9C5D-EB0F11A61745}" dt="2019-03-29T11:37:26.011" v="240"/>
        <pc:sldMkLst>
          <pc:docMk/>
          <pc:sldMk cId="2636235022" sldId="268"/>
        </pc:sldMkLst>
        <pc:spChg chg="add del">
          <ac:chgData name="Ian Wu Ling En" userId="28715549-2f5c-46f8-b7f8-f39c35f3312d" providerId="ADAL" clId="{25B0B48C-3155-344C-9C5D-EB0F11A61745}" dt="2019-03-29T11:37:24.730" v="239"/>
          <ac:spMkLst>
            <pc:docMk/>
            <pc:sldMk cId="2636235022" sldId="268"/>
            <ac:spMk id="2" creationId="{129F05A2-FECA-A04A-875C-C7C58D8FAC8A}"/>
          </ac:spMkLst>
        </pc:spChg>
      </pc:sldChg>
      <pc:sldChg chg="addSp modSp add del">
        <pc:chgData name="Ian Wu Ling En" userId="28715549-2f5c-46f8-b7f8-f39c35f3312d" providerId="ADAL" clId="{25B0B48C-3155-344C-9C5D-EB0F11A61745}" dt="2019-03-29T12:18:10.395" v="566" actId="2696"/>
        <pc:sldMkLst>
          <pc:docMk/>
          <pc:sldMk cId="2769017902" sldId="268"/>
        </pc:sldMkLst>
        <pc:spChg chg="add mod">
          <ac:chgData name="Ian Wu Ling En" userId="28715549-2f5c-46f8-b7f8-f39c35f3312d" providerId="ADAL" clId="{25B0B48C-3155-344C-9C5D-EB0F11A61745}" dt="2019-03-29T12:17:56.612" v="564"/>
          <ac:spMkLst>
            <pc:docMk/>
            <pc:sldMk cId="2769017902" sldId="268"/>
            <ac:spMk id="2" creationId="{EB11991A-9D9B-4D44-B55A-8F2986A2818F}"/>
          </ac:spMkLst>
        </pc:spChg>
        <pc:spChg chg="add mod">
          <ac:chgData name="Ian Wu Ling En" userId="28715549-2f5c-46f8-b7f8-f39c35f3312d" providerId="ADAL" clId="{25B0B48C-3155-344C-9C5D-EB0F11A61745}" dt="2019-03-29T12:17:56.612" v="564"/>
          <ac:spMkLst>
            <pc:docMk/>
            <pc:sldMk cId="2769017902" sldId="268"/>
            <ac:spMk id="3" creationId="{D4FA32F3-EE6C-9C40-A48A-ED8BB4BDE1FD}"/>
          </ac:spMkLst>
        </pc:spChg>
      </pc:sldChg>
      <pc:sldMasterChg chg="modSp modSldLayout">
        <pc:chgData name="Ian Wu Ling En" userId="28715549-2f5c-46f8-b7f8-f39c35f3312d" providerId="ADAL" clId="{25B0B48C-3155-344C-9C5D-EB0F11A61745}" dt="2019-03-29T12:17:56.612" v="56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Ian Wu Ling En" userId="28715549-2f5c-46f8-b7f8-f39c35f3312d" providerId="ADAL" clId="{59F06697-3FB1-384D-805F-F66146893A2A}"/>
    <pc:docChg chg="undo redo custSel addSld modSld modMainMaster">
      <pc:chgData name="Ian Wu Ling En" userId="28715549-2f5c-46f8-b7f8-f39c35f3312d" providerId="ADAL" clId="{59F06697-3FB1-384D-805F-F66146893A2A}" dt="2019-03-29T13:40:21.313" v="1077" actId="14100"/>
      <pc:docMkLst>
        <pc:docMk/>
      </pc:docMkLst>
      <pc:sldChg chg="addSp delSp modSp">
        <pc:chgData name="Ian Wu Ling En" userId="28715549-2f5c-46f8-b7f8-f39c35f3312d" providerId="ADAL" clId="{59F06697-3FB1-384D-805F-F66146893A2A}" dt="2019-03-29T13:40:21.313" v="1077" actId="14100"/>
        <pc:sldMkLst>
          <pc:docMk/>
          <pc:sldMk cId="3945898909" sldId="267"/>
        </pc:sldMkLst>
        <pc:spChg chg="mod">
          <ac:chgData name="Ian Wu Ling En" userId="28715549-2f5c-46f8-b7f8-f39c35f3312d" providerId="ADAL" clId="{59F06697-3FB1-384D-805F-F66146893A2A}" dt="2019-03-29T13:24:25.236" v="865" actId="1076"/>
          <ac:spMkLst>
            <pc:docMk/>
            <pc:sldMk cId="3945898909" sldId="267"/>
            <ac:spMk id="2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3:24:25.236" v="865" actId="1076"/>
          <ac:spMkLst>
            <pc:docMk/>
            <pc:sldMk cId="3945898909" sldId="267"/>
            <ac:spMk id="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3:24:25.236" v="865" actId="1076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3:24:25.236" v="865" actId="1076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3:24:25.236" v="865" actId="1076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3:24:25.236" v="865" actId="1076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3:39:55.010" v="1070" actId="1038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3:24:25.236" v="865" actId="1076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3:24:25.236" v="865" actId="1076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3:24:25.236" v="865" actId="1076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3:24:25.236" v="865" actId="1076"/>
          <ac:spMkLst>
            <pc:docMk/>
            <pc:sldMk cId="3945898909" sldId="267"/>
            <ac:spMk id="49" creationId="{00000000-0000-0000-0000-000000000000}"/>
          </ac:spMkLst>
        </pc:spChg>
        <pc:spChg chg="add del">
          <ac:chgData name="Ian Wu Ling En" userId="28715549-2f5c-46f8-b7f8-f39c35f3312d" providerId="ADAL" clId="{59F06697-3FB1-384D-805F-F66146893A2A}" dt="2019-03-29T12:24:25.734" v="4" actId="478"/>
          <ac:spMkLst>
            <pc:docMk/>
            <pc:sldMk cId="3945898909" sldId="267"/>
            <ac:spMk id="61" creationId="{73A8FCAE-0879-CB45-A808-7360F28F6371}"/>
          </ac:spMkLst>
        </pc:spChg>
        <pc:spChg chg="add mod">
          <ac:chgData name="Ian Wu Ling En" userId="28715549-2f5c-46f8-b7f8-f39c35f3312d" providerId="ADAL" clId="{59F06697-3FB1-384D-805F-F66146893A2A}" dt="2019-03-29T13:27:56.562" v="914" actId="1076"/>
          <ac:spMkLst>
            <pc:docMk/>
            <pc:sldMk cId="3945898909" sldId="267"/>
            <ac:spMk id="62" creationId="{5FA30939-1597-F043-854B-0B1B41A77E33}"/>
          </ac:spMkLst>
        </pc:spChg>
        <pc:spChg chg="del mod">
          <ac:chgData name="Ian Wu Ling En" userId="28715549-2f5c-46f8-b7f8-f39c35f3312d" providerId="ADAL" clId="{59F06697-3FB1-384D-805F-F66146893A2A}" dt="2019-03-29T12:49:35.753" v="447" actId="478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59F06697-3FB1-384D-805F-F66146893A2A}" dt="2019-03-29T13:24:25.236" v="865" actId="1076"/>
          <ac:spMkLst>
            <pc:docMk/>
            <pc:sldMk cId="3945898909" sldId="267"/>
            <ac:spMk id="65" creationId="{00000000-0000-0000-0000-000000000000}"/>
          </ac:spMkLst>
        </pc:spChg>
        <pc:spChg chg="del mod">
          <ac:chgData name="Ian Wu Ling En" userId="28715549-2f5c-46f8-b7f8-f39c35f3312d" providerId="ADAL" clId="{59F06697-3FB1-384D-805F-F66146893A2A}" dt="2019-03-29T12:49:35.057" v="446" actId="478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59F06697-3FB1-384D-805F-F66146893A2A}" dt="2019-03-29T13:24:25.236" v="865" actId="1076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59F06697-3FB1-384D-805F-F66146893A2A}" dt="2019-03-29T13:24:25.236" v="865" actId="1076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59F06697-3FB1-384D-805F-F66146893A2A}" dt="2019-03-29T13:17:22.460" v="750" actId="164"/>
          <ac:spMkLst>
            <pc:docMk/>
            <pc:sldMk cId="3945898909" sldId="267"/>
            <ac:spMk id="73" creationId="{6BE0EE90-E7A8-43C8-A9B8-904835775906}"/>
          </ac:spMkLst>
        </pc:spChg>
        <pc:spChg chg="del mod">
          <ac:chgData name="Ian Wu Ling En" userId="28715549-2f5c-46f8-b7f8-f39c35f3312d" providerId="ADAL" clId="{59F06697-3FB1-384D-805F-F66146893A2A}" dt="2019-03-29T12:24:44.844" v="8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59F06697-3FB1-384D-805F-F66146893A2A}" dt="2019-03-29T13:17:22.460" v="750" actId="164"/>
          <ac:spMkLst>
            <pc:docMk/>
            <pc:sldMk cId="3945898909" sldId="267"/>
            <ac:spMk id="78" creationId="{4819499D-51D3-4A4D-80BE-A6C45E053497}"/>
          </ac:spMkLst>
        </pc:spChg>
        <pc:spChg chg="del mod">
          <ac:chgData name="Ian Wu Ling En" userId="28715549-2f5c-46f8-b7f8-f39c35f3312d" providerId="ADAL" clId="{59F06697-3FB1-384D-805F-F66146893A2A}" dt="2019-03-29T12:24:44.844" v="8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59F06697-3FB1-384D-805F-F66146893A2A}" dt="2019-03-29T13:24:25.236" v="865" actId="1076"/>
          <ac:spMkLst>
            <pc:docMk/>
            <pc:sldMk cId="3945898909" sldId="267"/>
            <ac:spMk id="80" creationId="{00000000-0000-0000-0000-000000000000}"/>
          </ac:spMkLst>
        </pc:spChg>
        <pc:spChg chg="add mod">
          <ac:chgData name="Ian Wu Ling En" userId="28715549-2f5c-46f8-b7f8-f39c35f3312d" providerId="ADAL" clId="{59F06697-3FB1-384D-805F-F66146893A2A}" dt="2019-03-29T13:40:13.100" v="1075" actId="1076"/>
          <ac:spMkLst>
            <pc:docMk/>
            <pc:sldMk cId="3945898909" sldId="267"/>
            <ac:spMk id="88" creationId="{7639CC20-85BF-EF44-802D-90625B28702F}"/>
          </ac:spMkLst>
        </pc:spChg>
        <pc:spChg chg="add del mod">
          <ac:chgData name="Ian Wu Ling En" userId="28715549-2f5c-46f8-b7f8-f39c35f3312d" providerId="ADAL" clId="{59F06697-3FB1-384D-805F-F66146893A2A}" dt="2019-03-29T12:40:27.474" v="216" actId="478"/>
          <ac:spMkLst>
            <pc:docMk/>
            <pc:sldMk cId="3945898909" sldId="267"/>
            <ac:spMk id="89" creationId="{F9D12403-92F5-1842-86B1-76E2DB41CEE0}"/>
          </ac:spMkLst>
        </pc:spChg>
        <pc:spChg chg="add del mod">
          <ac:chgData name="Ian Wu Ling En" userId="28715549-2f5c-46f8-b7f8-f39c35f3312d" providerId="ADAL" clId="{59F06697-3FB1-384D-805F-F66146893A2A}" dt="2019-03-29T13:35:10.769" v="995"/>
          <ac:spMkLst>
            <pc:docMk/>
            <pc:sldMk cId="3945898909" sldId="267"/>
            <ac:spMk id="93" creationId="{3A0854D7-74F1-004A-A4A3-CFED1DFD88F0}"/>
          </ac:spMkLst>
        </pc:spChg>
        <pc:spChg chg="del mod">
          <ac:chgData name="Ian Wu Ling En" userId="28715549-2f5c-46f8-b7f8-f39c35f3312d" providerId="ADAL" clId="{59F06697-3FB1-384D-805F-F66146893A2A}" dt="2019-03-29T12:45:33.796" v="344"/>
          <ac:spMkLst>
            <pc:docMk/>
            <pc:sldMk cId="3945898909" sldId="267"/>
            <ac:spMk id="94" creationId="{BBF0726A-3E70-488A-9417-D9F80DCD7B1A}"/>
          </ac:spMkLst>
        </pc:spChg>
        <pc:spChg chg="add mod">
          <ac:chgData name="Ian Wu Ling En" userId="28715549-2f5c-46f8-b7f8-f39c35f3312d" providerId="ADAL" clId="{59F06697-3FB1-384D-805F-F66146893A2A}" dt="2019-03-29T13:27:56.562" v="914" actId="1076"/>
          <ac:spMkLst>
            <pc:docMk/>
            <pc:sldMk cId="3945898909" sldId="267"/>
            <ac:spMk id="96" creationId="{3052A6A9-2A5E-0A48-92A3-5FCABAE85472}"/>
          </ac:spMkLst>
        </pc:spChg>
        <pc:spChg chg="add del">
          <ac:chgData name="Ian Wu Ling En" userId="28715549-2f5c-46f8-b7f8-f39c35f3312d" providerId="ADAL" clId="{59F06697-3FB1-384D-805F-F66146893A2A}" dt="2019-03-29T12:42:55.326" v="317"/>
          <ac:spMkLst>
            <pc:docMk/>
            <pc:sldMk cId="3945898909" sldId="267"/>
            <ac:spMk id="99" creationId="{5D8429A7-AB10-664F-A3FB-68B4D93DD106}"/>
          </ac:spMkLst>
        </pc:spChg>
        <pc:spChg chg="add mod">
          <ac:chgData name="Ian Wu Ling En" userId="28715549-2f5c-46f8-b7f8-f39c35f3312d" providerId="ADAL" clId="{59F06697-3FB1-384D-805F-F66146893A2A}" dt="2019-03-29T13:28:00.471" v="915" actId="1076"/>
          <ac:spMkLst>
            <pc:docMk/>
            <pc:sldMk cId="3945898909" sldId="267"/>
            <ac:spMk id="101" creationId="{13240465-4E6C-C443-8101-4345273AE726}"/>
          </ac:spMkLst>
        </pc:spChg>
        <pc:spChg chg="add del mod">
          <ac:chgData name="Ian Wu Ling En" userId="28715549-2f5c-46f8-b7f8-f39c35f3312d" providerId="ADAL" clId="{59F06697-3FB1-384D-805F-F66146893A2A}" dt="2019-03-29T12:45:02.855" v="337" actId="478"/>
          <ac:spMkLst>
            <pc:docMk/>
            <pc:sldMk cId="3945898909" sldId="267"/>
            <ac:spMk id="102" creationId="{377CB1C1-4E4A-DE42-A8AB-9EFB38CFB4DF}"/>
          </ac:spMkLst>
        </pc:spChg>
        <pc:spChg chg="add del mod">
          <ac:chgData name="Ian Wu Ling En" userId="28715549-2f5c-46f8-b7f8-f39c35f3312d" providerId="ADAL" clId="{59F06697-3FB1-384D-805F-F66146893A2A}" dt="2019-03-29T13:27:48.882" v="913"/>
          <ac:spMkLst>
            <pc:docMk/>
            <pc:sldMk cId="3945898909" sldId="267"/>
            <ac:spMk id="103" creationId="{5B4DCD38-3915-B346-8D9A-BE6D9168D669}"/>
          </ac:spMkLst>
        </pc:spChg>
        <pc:spChg chg="add mod">
          <ac:chgData name="Ian Wu Ling En" userId="28715549-2f5c-46f8-b7f8-f39c35f3312d" providerId="ADAL" clId="{59F06697-3FB1-384D-805F-F66146893A2A}" dt="2019-03-29T13:35:35.848" v="1007" actId="1076"/>
          <ac:spMkLst>
            <pc:docMk/>
            <pc:sldMk cId="3945898909" sldId="267"/>
            <ac:spMk id="108" creationId="{89C90B7B-4449-8741-BF40-EE7DAF660706}"/>
          </ac:spMkLst>
        </pc:spChg>
        <pc:spChg chg="add mod">
          <ac:chgData name="Ian Wu Ling En" userId="28715549-2f5c-46f8-b7f8-f39c35f3312d" providerId="ADAL" clId="{59F06697-3FB1-384D-805F-F66146893A2A}" dt="2019-03-29T13:27:56.562" v="914" actId="1076"/>
          <ac:spMkLst>
            <pc:docMk/>
            <pc:sldMk cId="3945898909" sldId="267"/>
            <ac:spMk id="110" creationId="{96049167-CB30-1945-91C2-386B5E94897A}"/>
          </ac:spMkLst>
        </pc:spChg>
        <pc:spChg chg="mod">
          <ac:chgData name="Ian Wu Ling En" userId="28715549-2f5c-46f8-b7f8-f39c35f3312d" providerId="ADAL" clId="{59F06697-3FB1-384D-805F-F66146893A2A}" dt="2019-03-29T13:24:25.236" v="865" actId="1076"/>
          <ac:spMkLst>
            <pc:docMk/>
            <pc:sldMk cId="3945898909" sldId="267"/>
            <ac:spMk id="112" creationId="{DDE66C97-94DE-4F8A-8BB3-F9C3A351E7D5}"/>
          </ac:spMkLst>
        </pc:spChg>
        <pc:spChg chg="add mod">
          <ac:chgData name="Ian Wu Ling En" userId="28715549-2f5c-46f8-b7f8-f39c35f3312d" providerId="ADAL" clId="{59F06697-3FB1-384D-805F-F66146893A2A}" dt="2019-03-29T13:28:00.471" v="915" actId="1076"/>
          <ac:spMkLst>
            <pc:docMk/>
            <pc:sldMk cId="3945898909" sldId="267"/>
            <ac:spMk id="113" creationId="{B6995F6F-6B5C-4743-A3BF-4689584F0299}"/>
          </ac:spMkLst>
        </pc:spChg>
        <pc:spChg chg="mod">
          <ac:chgData name="Ian Wu Ling En" userId="28715549-2f5c-46f8-b7f8-f39c35f3312d" providerId="ADAL" clId="{59F06697-3FB1-384D-805F-F66146893A2A}" dt="2019-03-29T13:24:25.236" v="865" actId="1076"/>
          <ac:spMkLst>
            <pc:docMk/>
            <pc:sldMk cId="3945898909" sldId="267"/>
            <ac:spMk id="118" creationId="{4ACA60A2-2A0C-47AA-BA1F-7C416670135D}"/>
          </ac:spMkLst>
        </pc:spChg>
        <pc:spChg chg="add del">
          <ac:chgData name="Ian Wu Ling En" userId="28715549-2f5c-46f8-b7f8-f39c35f3312d" providerId="ADAL" clId="{59F06697-3FB1-384D-805F-F66146893A2A}" dt="2019-03-29T12:47:30.481" v="382"/>
          <ac:spMkLst>
            <pc:docMk/>
            <pc:sldMk cId="3945898909" sldId="267"/>
            <ac:spMk id="131" creationId="{564385E0-5C14-6D4D-B822-C3B1BEF94DF2}"/>
          </ac:spMkLst>
        </pc:spChg>
        <pc:spChg chg="add del mod">
          <ac:chgData name="Ian Wu Ling En" userId="28715549-2f5c-46f8-b7f8-f39c35f3312d" providerId="ADAL" clId="{59F06697-3FB1-384D-805F-F66146893A2A}" dt="2019-03-29T12:56:34.983" v="486" actId="478"/>
          <ac:spMkLst>
            <pc:docMk/>
            <pc:sldMk cId="3945898909" sldId="267"/>
            <ac:spMk id="133" creationId="{804D9123-0784-C842-BE31-730DA0DD3FC8}"/>
          </ac:spMkLst>
        </pc:spChg>
        <pc:spChg chg="add del mod">
          <ac:chgData name="Ian Wu Ling En" userId="28715549-2f5c-46f8-b7f8-f39c35f3312d" providerId="ADAL" clId="{59F06697-3FB1-384D-805F-F66146893A2A}" dt="2019-03-29T12:48:37.956" v="429"/>
          <ac:spMkLst>
            <pc:docMk/>
            <pc:sldMk cId="3945898909" sldId="267"/>
            <ac:spMk id="134" creationId="{345ED1D9-DC65-6A4C-AECE-B45C870C482C}"/>
          </ac:spMkLst>
        </pc:spChg>
        <pc:spChg chg="add del mod">
          <ac:chgData name="Ian Wu Ling En" userId="28715549-2f5c-46f8-b7f8-f39c35f3312d" providerId="ADAL" clId="{59F06697-3FB1-384D-805F-F66146893A2A}" dt="2019-03-29T12:48:37.412" v="427"/>
          <ac:spMkLst>
            <pc:docMk/>
            <pc:sldMk cId="3945898909" sldId="267"/>
            <ac:spMk id="136" creationId="{B6F327FA-174B-2E4B-8F14-846A783ACADE}"/>
          </ac:spMkLst>
        </pc:spChg>
        <pc:spChg chg="add del mod">
          <ac:chgData name="Ian Wu Ling En" userId="28715549-2f5c-46f8-b7f8-f39c35f3312d" providerId="ADAL" clId="{59F06697-3FB1-384D-805F-F66146893A2A}" dt="2019-03-29T13:30:10.938" v="925"/>
          <ac:spMkLst>
            <pc:docMk/>
            <pc:sldMk cId="3945898909" sldId="267"/>
            <ac:spMk id="138" creationId="{143C1AE3-D9D5-604F-B61E-EBE8954860AE}"/>
          </ac:spMkLst>
        </pc:spChg>
        <pc:spChg chg="add mod">
          <ac:chgData name="Ian Wu Ling En" userId="28715549-2f5c-46f8-b7f8-f39c35f3312d" providerId="ADAL" clId="{59F06697-3FB1-384D-805F-F66146893A2A}" dt="2019-03-29T13:35:43.751" v="1009" actId="1076"/>
          <ac:spMkLst>
            <pc:docMk/>
            <pc:sldMk cId="3945898909" sldId="267"/>
            <ac:spMk id="143" creationId="{3C9A20DB-4D6B-274B-8FDA-CD6A91FEF207}"/>
          </ac:spMkLst>
        </pc:spChg>
        <pc:spChg chg="add del mod">
          <ac:chgData name="Ian Wu Ling En" userId="28715549-2f5c-46f8-b7f8-f39c35f3312d" providerId="ADAL" clId="{59F06697-3FB1-384D-805F-F66146893A2A}" dt="2019-03-29T12:50:28.412" v="466" actId="478"/>
          <ac:spMkLst>
            <pc:docMk/>
            <pc:sldMk cId="3945898909" sldId="267"/>
            <ac:spMk id="144" creationId="{5208FEAE-C1CD-4546-85EE-E7053BF6D791}"/>
          </ac:spMkLst>
        </pc:spChg>
        <pc:spChg chg="add mod">
          <ac:chgData name="Ian Wu Ling En" userId="28715549-2f5c-46f8-b7f8-f39c35f3312d" providerId="ADAL" clId="{59F06697-3FB1-384D-805F-F66146893A2A}" dt="2019-03-29T13:24:25.236" v="865" actId="1076"/>
          <ac:spMkLst>
            <pc:docMk/>
            <pc:sldMk cId="3945898909" sldId="267"/>
            <ac:spMk id="145" creationId="{FFF28C2E-F485-ED48-A54C-9B7DD4C4532B}"/>
          </ac:spMkLst>
        </pc:spChg>
        <pc:spChg chg="add del mod">
          <ac:chgData name="Ian Wu Ling En" userId="28715549-2f5c-46f8-b7f8-f39c35f3312d" providerId="ADAL" clId="{59F06697-3FB1-384D-805F-F66146893A2A}" dt="2019-03-29T12:50:06.852" v="460"/>
          <ac:spMkLst>
            <pc:docMk/>
            <pc:sldMk cId="3945898909" sldId="267"/>
            <ac:spMk id="148" creationId="{377FC73A-4298-914C-8A8A-149C83E5408F}"/>
          </ac:spMkLst>
        </pc:spChg>
        <pc:spChg chg="add del mod">
          <ac:chgData name="Ian Wu Ling En" userId="28715549-2f5c-46f8-b7f8-f39c35f3312d" providerId="ADAL" clId="{59F06697-3FB1-384D-805F-F66146893A2A}" dt="2019-03-29T12:50:06.852" v="460"/>
          <ac:spMkLst>
            <pc:docMk/>
            <pc:sldMk cId="3945898909" sldId="267"/>
            <ac:spMk id="149" creationId="{D16577DD-BB90-FC4C-93A3-106620F8E292}"/>
          </ac:spMkLst>
        </pc:spChg>
        <pc:spChg chg="add mod">
          <ac:chgData name="Ian Wu Ling En" userId="28715549-2f5c-46f8-b7f8-f39c35f3312d" providerId="ADAL" clId="{59F06697-3FB1-384D-805F-F66146893A2A}" dt="2019-03-29T13:34:34.380" v="985" actId="1076"/>
          <ac:spMkLst>
            <pc:docMk/>
            <pc:sldMk cId="3945898909" sldId="267"/>
            <ac:spMk id="151" creationId="{F7CED298-4EDE-FF45-B324-B77AEFBE20B1}"/>
          </ac:spMkLst>
        </pc:spChg>
        <pc:spChg chg="add mod">
          <ac:chgData name="Ian Wu Ling En" userId="28715549-2f5c-46f8-b7f8-f39c35f3312d" providerId="ADAL" clId="{59F06697-3FB1-384D-805F-F66146893A2A}" dt="2019-03-29T13:34:34.380" v="985" actId="1076"/>
          <ac:spMkLst>
            <pc:docMk/>
            <pc:sldMk cId="3945898909" sldId="267"/>
            <ac:spMk id="153" creationId="{6F81ACD1-05D3-C441-8A11-2F2FCD5AA836}"/>
          </ac:spMkLst>
        </pc:spChg>
        <pc:spChg chg="add mod">
          <ac:chgData name="Ian Wu Ling En" userId="28715549-2f5c-46f8-b7f8-f39c35f3312d" providerId="ADAL" clId="{59F06697-3FB1-384D-805F-F66146893A2A}" dt="2019-03-29T13:34:34.380" v="985" actId="1076"/>
          <ac:spMkLst>
            <pc:docMk/>
            <pc:sldMk cId="3945898909" sldId="267"/>
            <ac:spMk id="154" creationId="{F20B6C2B-F9FF-1F49-85AB-C6B8C45CA548}"/>
          </ac:spMkLst>
        </pc:spChg>
        <pc:spChg chg="add del mod">
          <ac:chgData name="Ian Wu Ling En" userId="28715549-2f5c-46f8-b7f8-f39c35f3312d" providerId="ADAL" clId="{59F06697-3FB1-384D-805F-F66146893A2A}" dt="2019-03-29T12:56:39.954" v="491"/>
          <ac:spMkLst>
            <pc:docMk/>
            <pc:sldMk cId="3945898909" sldId="267"/>
            <ac:spMk id="158" creationId="{5D6B35C3-44B7-E847-9CA5-A319D48CE014}"/>
          </ac:spMkLst>
        </pc:spChg>
        <pc:spChg chg="add del mod">
          <ac:chgData name="Ian Wu Ling En" userId="28715549-2f5c-46f8-b7f8-f39c35f3312d" providerId="ADAL" clId="{59F06697-3FB1-384D-805F-F66146893A2A}" dt="2019-03-29T13:37:22.141" v="1024"/>
          <ac:spMkLst>
            <pc:docMk/>
            <pc:sldMk cId="3945898909" sldId="267"/>
            <ac:spMk id="159" creationId="{753FD7C7-C11C-E046-9245-FE00CC8A63FD}"/>
          </ac:spMkLst>
        </pc:spChg>
        <pc:spChg chg="add mod">
          <ac:chgData name="Ian Wu Ling En" userId="28715549-2f5c-46f8-b7f8-f39c35f3312d" providerId="ADAL" clId="{59F06697-3FB1-384D-805F-F66146893A2A}" dt="2019-03-29T13:39:02.913" v="1055" actId="1076"/>
          <ac:spMkLst>
            <pc:docMk/>
            <pc:sldMk cId="3945898909" sldId="267"/>
            <ac:spMk id="164" creationId="{82A30E36-8EB3-D346-A3CD-C5BCAAFDBC62}"/>
          </ac:spMkLst>
        </pc:spChg>
        <pc:spChg chg="add mod">
          <ac:chgData name="Ian Wu Ling En" userId="28715549-2f5c-46f8-b7f8-f39c35f3312d" providerId="ADAL" clId="{59F06697-3FB1-384D-805F-F66146893A2A}" dt="2019-03-29T13:37:44.904" v="1028" actId="1076"/>
          <ac:spMkLst>
            <pc:docMk/>
            <pc:sldMk cId="3945898909" sldId="267"/>
            <ac:spMk id="165" creationId="{6B259907-4D28-9843-934E-587529DFDBC9}"/>
          </ac:spMkLst>
        </pc:spChg>
        <pc:spChg chg="add mod">
          <ac:chgData name="Ian Wu Ling En" userId="28715549-2f5c-46f8-b7f8-f39c35f3312d" providerId="ADAL" clId="{59F06697-3FB1-384D-805F-F66146893A2A}" dt="2019-03-29T13:37:44.904" v="1028" actId="1076"/>
          <ac:spMkLst>
            <pc:docMk/>
            <pc:sldMk cId="3945898909" sldId="267"/>
            <ac:spMk id="169" creationId="{2C01B743-3B15-E14C-B1F1-38B1A0031572}"/>
          </ac:spMkLst>
        </pc:spChg>
        <pc:spChg chg="mod">
          <ac:chgData name="Ian Wu Ling En" userId="28715549-2f5c-46f8-b7f8-f39c35f3312d" providerId="ADAL" clId="{59F06697-3FB1-384D-805F-F66146893A2A}" dt="2019-03-29T12:58:02.799" v="560" actId="1076"/>
          <ac:spMkLst>
            <pc:docMk/>
            <pc:sldMk cId="3945898909" sldId="267"/>
            <ac:spMk id="174" creationId="{A6A48095-E7AB-124A-95BD-A0A761ABE33E}"/>
          </ac:spMkLst>
        </pc:spChg>
        <pc:spChg chg="add del mod">
          <ac:chgData name="Ian Wu Ling En" userId="28715549-2f5c-46f8-b7f8-f39c35f3312d" providerId="ADAL" clId="{59F06697-3FB1-384D-805F-F66146893A2A}" dt="2019-03-29T13:15:18.256" v="714" actId="478"/>
          <ac:spMkLst>
            <pc:docMk/>
            <pc:sldMk cId="3945898909" sldId="267"/>
            <ac:spMk id="185" creationId="{7A40C263-1FFC-4841-8C23-73427C71B0C4}"/>
          </ac:spMkLst>
        </pc:spChg>
        <pc:spChg chg="del mod">
          <ac:chgData name="Ian Wu Ling En" userId="28715549-2f5c-46f8-b7f8-f39c35f3312d" providerId="ADAL" clId="{59F06697-3FB1-384D-805F-F66146893A2A}" dt="2019-03-29T12:57:47.950" v="551" actId="478"/>
          <ac:spMkLst>
            <pc:docMk/>
            <pc:sldMk cId="3945898909" sldId="267"/>
            <ac:spMk id="186" creationId="{ED894C81-4B95-4AAC-AEB1-37FB58E82CB3}"/>
          </ac:spMkLst>
        </pc:spChg>
        <pc:spChg chg="del mod">
          <ac:chgData name="Ian Wu Ling En" userId="28715549-2f5c-46f8-b7f8-f39c35f3312d" providerId="ADAL" clId="{59F06697-3FB1-384D-805F-F66146893A2A}" dt="2019-03-29T12:49:37.343" v="450" actId="478"/>
          <ac:spMkLst>
            <pc:docMk/>
            <pc:sldMk cId="3945898909" sldId="267"/>
            <ac:spMk id="187" creationId="{09B0E711-DA47-4651-8AB4-F1BD8D990B22}"/>
          </ac:spMkLst>
        </pc:spChg>
        <pc:spChg chg="add del mod">
          <ac:chgData name="Ian Wu Ling En" userId="28715549-2f5c-46f8-b7f8-f39c35f3312d" providerId="ADAL" clId="{59F06697-3FB1-384D-805F-F66146893A2A}" dt="2019-03-29T13:15:31.489" v="720" actId="478"/>
          <ac:spMkLst>
            <pc:docMk/>
            <pc:sldMk cId="3945898909" sldId="267"/>
            <ac:spMk id="190" creationId="{858D7652-ED2B-1045-802D-CC13745DCE87}"/>
          </ac:spMkLst>
        </pc:spChg>
        <pc:spChg chg="add del mod">
          <ac:chgData name="Ian Wu Ling En" userId="28715549-2f5c-46f8-b7f8-f39c35f3312d" providerId="ADAL" clId="{59F06697-3FB1-384D-805F-F66146893A2A}" dt="2019-03-29T13:15:30.603" v="719" actId="478"/>
          <ac:spMkLst>
            <pc:docMk/>
            <pc:sldMk cId="3945898909" sldId="267"/>
            <ac:spMk id="191" creationId="{0472B4E4-73D9-B048-9E89-1B47AD517772}"/>
          </ac:spMkLst>
        </pc:spChg>
        <pc:spChg chg="add mod">
          <ac:chgData name="Ian Wu Ling En" userId="28715549-2f5c-46f8-b7f8-f39c35f3312d" providerId="ADAL" clId="{59F06697-3FB1-384D-805F-F66146893A2A}" dt="2019-03-29T13:25:47.327" v="881" actId="1076"/>
          <ac:spMkLst>
            <pc:docMk/>
            <pc:sldMk cId="3945898909" sldId="267"/>
            <ac:spMk id="195" creationId="{97981C43-3251-744B-88AA-1CF076121B98}"/>
          </ac:spMkLst>
        </pc:spChg>
        <pc:spChg chg="add mod">
          <ac:chgData name="Ian Wu Ling En" userId="28715549-2f5c-46f8-b7f8-f39c35f3312d" providerId="ADAL" clId="{59F06697-3FB1-384D-805F-F66146893A2A}" dt="2019-03-29T13:32:54.561" v="972" actId="14100"/>
          <ac:spMkLst>
            <pc:docMk/>
            <pc:sldMk cId="3945898909" sldId="267"/>
            <ac:spMk id="198" creationId="{2D50FED5-19CB-C64B-A728-5BED829F6F87}"/>
          </ac:spMkLst>
        </pc:spChg>
        <pc:spChg chg="add mod">
          <ac:chgData name="Ian Wu Ling En" userId="28715549-2f5c-46f8-b7f8-f39c35f3312d" providerId="ADAL" clId="{59F06697-3FB1-384D-805F-F66146893A2A}" dt="2019-03-29T13:32:58.162" v="973" actId="14100"/>
          <ac:spMkLst>
            <pc:docMk/>
            <pc:sldMk cId="3945898909" sldId="267"/>
            <ac:spMk id="199" creationId="{7584BF4D-6B2B-CB49-AECB-EE76C1DABA04}"/>
          </ac:spMkLst>
        </pc:spChg>
        <pc:spChg chg="del mod">
          <ac:chgData name="Ian Wu Ling En" userId="28715549-2f5c-46f8-b7f8-f39c35f3312d" providerId="ADAL" clId="{59F06697-3FB1-384D-805F-F66146893A2A}" dt="2019-03-29T12:59:31.694" v="572" actId="478"/>
          <ac:spMkLst>
            <pc:docMk/>
            <pc:sldMk cId="3945898909" sldId="267"/>
            <ac:spMk id="200" creationId="{50837DB6-4B6D-48F4-8D5B-B6A0A834466D}"/>
          </ac:spMkLst>
        </pc:spChg>
        <pc:spChg chg="add del">
          <ac:chgData name="Ian Wu Ling En" userId="28715549-2f5c-46f8-b7f8-f39c35f3312d" providerId="ADAL" clId="{59F06697-3FB1-384D-805F-F66146893A2A}" dt="2019-03-29T13:11:31.559" v="652"/>
          <ac:spMkLst>
            <pc:docMk/>
            <pc:sldMk cId="3945898909" sldId="267"/>
            <ac:spMk id="202" creationId="{110D949C-797E-3C41-998D-864841AD954F}"/>
          </ac:spMkLst>
        </pc:spChg>
        <pc:spChg chg="add del mod">
          <ac:chgData name="Ian Wu Ling En" userId="28715549-2f5c-46f8-b7f8-f39c35f3312d" providerId="ADAL" clId="{59F06697-3FB1-384D-805F-F66146893A2A}" dt="2019-03-29T13:15:21.098" v="717" actId="478"/>
          <ac:spMkLst>
            <pc:docMk/>
            <pc:sldMk cId="3945898909" sldId="267"/>
            <ac:spMk id="204" creationId="{5A677133-AE68-FD4D-97A6-B51776251EC4}"/>
          </ac:spMkLst>
        </pc:spChg>
        <pc:spChg chg="add mod">
          <ac:chgData name="Ian Wu Ling En" userId="28715549-2f5c-46f8-b7f8-f39c35f3312d" providerId="ADAL" clId="{59F06697-3FB1-384D-805F-F66146893A2A}" dt="2019-03-29T13:26:02.452" v="884" actId="1076"/>
          <ac:spMkLst>
            <pc:docMk/>
            <pc:sldMk cId="3945898909" sldId="267"/>
            <ac:spMk id="206" creationId="{97747961-1DE4-A948-ADE7-9D4C170F4FA2}"/>
          </ac:spMkLst>
        </pc:spChg>
        <pc:spChg chg="mod">
          <ac:chgData name="Ian Wu Ling En" userId="28715549-2f5c-46f8-b7f8-f39c35f3312d" providerId="ADAL" clId="{59F06697-3FB1-384D-805F-F66146893A2A}" dt="2019-03-29T13:31:43.025" v="950" actId="1076"/>
          <ac:spMkLst>
            <pc:docMk/>
            <pc:sldMk cId="3945898909" sldId="267"/>
            <ac:spMk id="213" creationId="{199F746E-405B-485A-994E-C0C45F8824D7}"/>
          </ac:spMkLst>
        </pc:spChg>
        <pc:spChg chg="add mod">
          <ac:chgData name="Ian Wu Ling En" userId="28715549-2f5c-46f8-b7f8-f39c35f3312d" providerId="ADAL" clId="{59F06697-3FB1-384D-805F-F66146893A2A}" dt="2019-03-29T13:26:24.096" v="890" actId="1076"/>
          <ac:spMkLst>
            <pc:docMk/>
            <pc:sldMk cId="3945898909" sldId="267"/>
            <ac:spMk id="218" creationId="{79870CEC-CDA9-134D-A517-F7D3B53D16DB}"/>
          </ac:spMkLst>
        </pc:spChg>
        <pc:spChg chg="add mod">
          <ac:chgData name="Ian Wu Ling En" userId="28715549-2f5c-46f8-b7f8-f39c35f3312d" providerId="ADAL" clId="{59F06697-3FB1-384D-805F-F66146893A2A}" dt="2019-03-29T13:26:27.834" v="893" actId="1076"/>
          <ac:spMkLst>
            <pc:docMk/>
            <pc:sldMk cId="3945898909" sldId="267"/>
            <ac:spMk id="219" creationId="{3E34569C-46D6-5E4F-AB2B-71BB72B1C794}"/>
          </ac:spMkLst>
        </pc:spChg>
        <pc:spChg chg="add mod">
          <ac:chgData name="Ian Wu Ling En" userId="28715549-2f5c-46f8-b7f8-f39c35f3312d" providerId="ADAL" clId="{59F06697-3FB1-384D-805F-F66146893A2A}" dt="2019-03-29T13:25:54.999" v="882" actId="14100"/>
          <ac:spMkLst>
            <pc:docMk/>
            <pc:sldMk cId="3945898909" sldId="267"/>
            <ac:spMk id="225" creationId="{C1F9E8DE-C634-2646-9B1B-72BAE4DE8784}"/>
          </ac:spMkLst>
        </pc:spChg>
        <pc:spChg chg="add mod">
          <ac:chgData name="Ian Wu Ling En" userId="28715549-2f5c-46f8-b7f8-f39c35f3312d" providerId="ADAL" clId="{59F06697-3FB1-384D-805F-F66146893A2A}" dt="2019-03-29T13:36:08.733" v="1013" actId="14100"/>
          <ac:spMkLst>
            <pc:docMk/>
            <pc:sldMk cId="3945898909" sldId="267"/>
            <ac:spMk id="226" creationId="{DC2689C9-7155-724A-94AB-B682A14C8839}"/>
          </ac:spMkLst>
        </pc:spChg>
        <pc:spChg chg="add mod">
          <ac:chgData name="Ian Wu Ling En" userId="28715549-2f5c-46f8-b7f8-f39c35f3312d" providerId="ADAL" clId="{59F06697-3FB1-384D-805F-F66146893A2A}" dt="2019-03-29T13:38:18.189" v="1043" actId="14100"/>
          <ac:spMkLst>
            <pc:docMk/>
            <pc:sldMk cId="3945898909" sldId="267"/>
            <ac:spMk id="227" creationId="{A40D24B1-BDB2-0C4E-8301-7BB54F239B7F}"/>
          </ac:spMkLst>
        </pc:spChg>
        <pc:spChg chg="add mod">
          <ac:chgData name="Ian Wu Ling En" userId="28715549-2f5c-46f8-b7f8-f39c35f3312d" providerId="ADAL" clId="{59F06697-3FB1-384D-805F-F66146893A2A}" dt="2019-03-29T13:39:15.055" v="1057" actId="20577"/>
          <ac:spMkLst>
            <pc:docMk/>
            <pc:sldMk cId="3945898909" sldId="267"/>
            <ac:spMk id="228" creationId="{AEDAFCB4-D94D-2F4A-8B1B-C8E81D0FFBF6}"/>
          </ac:spMkLst>
        </pc:spChg>
        <pc:spChg chg="add mod">
          <ac:chgData name="Ian Wu Ling En" userId="28715549-2f5c-46f8-b7f8-f39c35f3312d" providerId="ADAL" clId="{59F06697-3FB1-384D-805F-F66146893A2A}" dt="2019-03-29T13:33:26.209" v="982" actId="14100"/>
          <ac:spMkLst>
            <pc:docMk/>
            <pc:sldMk cId="3945898909" sldId="267"/>
            <ac:spMk id="231" creationId="{B81BED4B-E7A2-3543-AE4E-EC3D74B1DC8E}"/>
          </ac:spMkLst>
        </pc:spChg>
        <pc:spChg chg="add mod">
          <ac:chgData name="Ian Wu Ling En" userId="28715549-2f5c-46f8-b7f8-f39c35f3312d" providerId="ADAL" clId="{59F06697-3FB1-384D-805F-F66146893A2A}" dt="2019-03-29T13:33:07.104" v="975" actId="14100"/>
          <ac:spMkLst>
            <pc:docMk/>
            <pc:sldMk cId="3945898909" sldId="267"/>
            <ac:spMk id="234" creationId="{7B9CECBE-F326-374E-AF2F-9692906233B3}"/>
          </ac:spMkLst>
        </pc:spChg>
        <pc:spChg chg="add mod">
          <ac:chgData name="Ian Wu Ling En" userId="28715549-2f5c-46f8-b7f8-f39c35f3312d" providerId="ADAL" clId="{59F06697-3FB1-384D-805F-F66146893A2A}" dt="2019-03-29T13:30:53.416" v="933" actId="1076"/>
          <ac:spMkLst>
            <pc:docMk/>
            <pc:sldMk cId="3945898909" sldId="267"/>
            <ac:spMk id="235" creationId="{0D2C5A65-0C4F-F147-AD45-0A57D3EF9DC1}"/>
          </ac:spMkLst>
        </pc:spChg>
        <pc:spChg chg="add mod">
          <ac:chgData name="Ian Wu Ling En" userId="28715549-2f5c-46f8-b7f8-f39c35f3312d" providerId="ADAL" clId="{59F06697-3FB1-384D-805F-F66146893A2A}" dt="2019-03-29T13:31:00.328" v="936" actId="1076"/>
          <ac:spMkLst>
            <pc:docMk/>
            <pc:sldMk cId="3945898909" sldId="267"/>
            <ac:spMk id="238" creationId="{F8907D4B-1FE1-1344-A01B-5B79732377CA}"/>
          </ac:spMkLst>
        </pc:spChg>
        <pc:spChg chg="add mod">
          <ac:chgData name="Ian Wu Ling En" userId="28715549-2f5c-46f8-b7f8-f39c35f3312d" providerId="ADAL" clId="{59F06697-3FB1-384D-805F-F66146893A2A}" dt="2019-03-29T13:31:00.328" v="936" actId="1076"/>
          <ac:spMkLst>
            <pc:docMk/>
            <pc:sldMk cId="3945898909" sldId="267"/>
            <ac:spMk id="239" creationId="{DA07F06D-644A-4849-9865-A36D744C5D8D}"/>
          </ac:spMkLst>
        </pc:spChg>
        <pc:spChg chg="add del">
          <ac:chgData name="Ian Wu Ling En" userId="28715549-2f5c-46f8-b7f8-f39c35f3312d" providerId="ADAL" clId="{59F06697-3FB1-384D-805F-F66146893A2A}" dt="2019-03-29T13:21:46.102" v="822"/>
          <ac:spMkLst>
            <pc:docMk/>
            <pc:sldMk cId="3945898909" sldId="267"/>
            <ac:spMk id="243" creationId="{E61A3B19-7F24-214A-BB78-C19FE48F4C4D}"/>
          </ac:spMkLst>
        </pc:spChg>
        <pc:spChg chg="add mod">
          <ac:chgData name="Ian Wu Ling En" userId="28715549-2f5c-46f8-b7f8-f39c35f3312d" providerId="ADAL" clId="{59F06697-3FB1-384D-805F-F66146893A2A}" dt="2019-03-29T13:26:40.852" v="897" actId="14100"/>
          <ac:spMkLst>
            <pc:docMk/>
            <pc:sldMk cId="3945898909" sldId="267"/>
            <ac:spMk id="244" creationId="{9E3A7F92-A871-E745-8602-DF85C44C323B}"/>
          </ac:spMkLst>
        </pc:spChg>
        <pc:spChg chg="add del">
          <ac:chgData name="Ian Wu Ling En" userId="28715549-2f5c-46f8-b7f8-f39c35f3312d" providerId="ADAL" clId="{59F06697-3FB1-384D-805F-F66146893A2A}" dt="2019-03-29T13:22:12.535" v="848"/>
          <ac:spMkLst>
            <pc:docMk/>
            <pc:sldMk cId="3945898909" sldId="267"/>
            <ac:spMk id="245" creationId="{BCD96B90-1388-4049-8D20-6B294E6E6DEB}"/>
          </ac:spMkLst>
        </pc:spChg>
        <pc:spChg chg="add mod">
          <ac:chgData name="Ian Wu Ling En" userId="28715549-2f5c-46f8-b7f8-f39c35f3312d" providerId="ADAL" clId="{59F06697-3FB1-384D-805F-F66146893A2A}" dt="2019-03-29T13:34:38.079" v="986" actId="14100"/>
          <ac:spMkLst>
            <pc:docMk/>
            <pc:sldMk cId="3945898909" sldId="267"/>
            <ac:spMk id="247" creationId="{B8789BC5-3D93-B54B-BC1B-4034C900DE78}"/>
          </ac:spMkLst>
        </pc:spChg>
        <pc:spChg chg="add del mod">
          <ac:chgData name="Ian Wu Ling En" userId="28715549-2f5c-46f8-b7f8-f39c35f3312d" providerId="ADAL" clId="{59F06697-3FB1-384D-805F-F66146893A2A}" dt="2019-03-29T13:22:45.750" v="858"/>
          <ac:spMkLst>
            <pc:docMk/>
            <pc:sldMk cId="3945898909" sldId="267"/>
            <ac:spMk id="249" creationId="{2F621984-72DF-2A4A-958F-EFB8B6E782FF}"/>
          </ac:spMkLst>
        </pc:spChg>
        <pc:spChg chg="add del mod">
          <ac:chgData name="Ian Wu Ling En" userId="28715549-2f5c-46f8-b7f8-f39c35f3312d" providerId="ADAL" clId="{59F06697-3FB1-384D-805F-F66146893A2A}" dt="2019-03-29T13:37:06.785" v="1020" actId="478"/>
          <ac:spMkLst>
            <pc:docMk/>
            <pc:sldMk cId="3945898909" sldId="267"/>
            <ac:spMk id="251" creationId="{63AA0CC3-5C5F-5041-9836-2A2FE6B98942}"/>
          </ac:spMkLst>
        </pc:spChg>
        <pc:spChg chg="add mod">
          <ac:chgData name="Ian Wu Ling En" userId="28715549-2f5c-46f8-b7f8-f39c35f3312d" providerId="ADAL" clId="{59F06697-3FB1-384D-805F-F66146893A2A}" dt="2019-03-29T13:38:09.261" v="1040" actId="14100"/>
          <ac:spMkLst>
            <pc:docMk/>
            <pc:sldMk cId="3945898909" sldId="267"/>
            <ac:spMk id="253" creationId="{798620FD-C0F5-7B4D-90FD-67A4D791C50E}"/>
          </ac:spMkLst>
        </pc:spChg>
        <pc:spChg chg="add mod">
          <ac:chgData name="Ian Wu Ling En" userId="28715549-2f5c-46f8-b7f8-f39c35f3312d" providerId="ADAL" clId="{59F06697-3FB1-384D-805F-F66146893A2A}" dt="2019-03-29T13:27:39.641" v="911" actId="1076"/>
          <ac:spMkLst>
            <pc:docMk/>
            <pc:sldMk cId="3945898909" sldId="267"/>
            <ac:spMk id="255" creationId="{CFDBD86B-FC0C-4B42-93F9-FE8CE0014541}"/>
          </ac:spMkLst>
        </pc:spChg>
        <pc:spChg chg="add mod">
          <ac:chgData name="Ian Wu Ling En" userId="28715549-2f5c-46f8-b7f8-f39c35f3312d" providerId="ADAL" clId="{59F06697-3FB1-384D-805F-F66146893A2A}" dt="2019-03-29T13:37:02.661" v="1019" actId="207"/>
          <ac:spMkLst>
            <pc:docMk/>
            <pc:sldMk cId="3945898909" sldId="267"/>
            <ac:spMk id="257" creationId="{9C9B2CA4-ACFD-6349-8405-C4F9B90B5C14}"/>
          </ac:spMkLst>
        </pc:spChg>
        <pc:spChg chg="add mod">
          <ac:chgData name="Ian Wu Ling En" userId="28715549-2f5c-46f8-b7f8-f39c35f3312d" providerId="ADAL" clId="{59F06697-3FB1-384D-805F-F66146893A2A}" dt="2019-03-29T13:34:28.569" v="984" actId="1076"/>
          <ac:spMkLst>
            <pc:docMk/>
            <pc:sldMk cId="3945898909" sldId="267"/>
            <ac:spMk id="258" creationId="{20339B0D-8AFB-CF4D-999E-BD47E66F3CE7}"/>
          </ac:spMkLst>
        </pc:spChg>
        <pc:spChg chg="add mod">
          <ac:chgData name="Ian Wu Ling En" userId="28715549-2f5c-46f8-b7f8-f39c35f3312d" providerId="ADAL" clId="{59F06697-3FB1-384D-805F-F66146893A2A}" dt="2019-03-29T13:37:02.661" v="1019" actId="207"/>
          <ac:spMkLst>
            <pc:docMk/>
            <pc:sldMk cId="3945898909" sldId="267"/>
            <ac:spMk id="260" creationId="{DFD16A13-5510-5641-B5B7-D2F584A2C13A}"/>
          </ac:spMkLst>
        </pc:spChg>
        <pc:spChg chg="add del">
          <ac:chgData name="Ian Wu Ling En" userId="28715549-2f5c-46f8-b7f8-f39c35f3312d" providerId="ADAL" clId="{59F06697-3FB1-384D-805F-F66146893A2A}" dt="2019-03-29T13:35:12.431" v="997"/>
          <ac:spMkLst>
            <pc:docMk/>
            <pc:sldMk cId="3945898909" sldId="267"/>
            <ac:spMk id="265" creationId="{586A0C69-0EBE-D448-BA2E-1C35192DA5D3}"/>
          </ac:spMkLst>
        </pc:spChg>
        <pc:spChg chg="add mod">
          <ac:chgData name="Ian Wu Ling En" userId="28715549-2f5c-46f8-b7f8-f39c35f3312d" providerId="ADAL" clId="{59F06697-3FB1-384D-805F-F66146893A2A}" dt="2019-03-29T13:35:29.069" v="1005" actId="688"/>
          <ac:spMkLst>
            <pc:docMk/>
            <pc:sldMk cId="3945898909" sldId="267"/>
            <ac:spMk id="266" creationId="{28220A4F-9C19-BC44-B42E-E080A6399FBA}"/>
          </ac:spMkLst>
        </pc:spChg>
        <pc:spChg chg="add mod">
          <ac:chgData name="Ian Wu Ling En" userId="28715549-2f5c-46f8-b7f8-f39c35f3312d" providerId="ADAL" clId="{59F06697-3FB1-384D-805F-F66146893A2A}" dt="2019-03-29T13:39:34.409" v="1065" actId="313"/>
          <ac:spMkLst>
            <pc:docMk/>
            <pc:sldMk cId="3945898909" sldId="267"/>
            <ac:spMk id="267" creationId="{AD1AABBF-15D8-884E-B7EF-1F5A4C73252B}"/>
          </ac:spMkLst>
        </pc:spChg>
        <pc:spChg chg="add mod">
          <ac:chgData name="Ian Wu Ling En" userId="28715549-2f5c-46f8-b7f8-f39c35f3312d" providerId="ADAL" clId="{59F06697-3FB1-384D-805F-F66146893A2A}" dt="2019-03-29T13:36:28.993" v="1015" actId="1076"/>
          <ac:spMkLst>
            <pc:docMk/>
            <pc:sldMk cId="3945898909" sldId="267"/>
            <ac:spMk id="269" creationId="{B8508A7F-A4DE-004B-B8E2-1D25026B35B4}"/>
          </ac:spMkLst>
        </pc:spChg>
        <pc:spChg chg="add mod">
          <ac:chgData name="Ian Wu Ling En" userId="28715549-2f5c-46f8-b7f8-f39c35f3312d" providerId="ADAL" clId="{59F06697-3FB1-384D-805F-F66146893A2A}" dt="2019-03-29T13:36:28.993" v="1015" actId="1076"/>
          <ac:spMkLst>
            <pc:docMk/>
            <pc:sldMk cId="3945898909" sldId="267"/>
            <ac:spMk id="271" creationId="{99731BCC-63CE-814F-913B-93C3735DDB41}"/>
          </ac:spMkLst>
        </pc:spChg>
        <pc:spChg chg="add mod">
          <ac:chgData name="Ian Wu Ling En" userId="28715549-2f5c-46f8-b7f8-f39c35f3312d" providerId="ADAL" clId="{59F06697-3FB1-384D-805F-F66146893A2A}" dt="2019-03-29T13:36:28.993" v="1015" actId="1076"/>
          <ac:spMkLst>
            <pc:docMk/>
            <pc:sldMk cId="3945898909" sldId="267"/>
            <ac:spMk id="272" creationId="{583BEF23-AAC1-4B4E-96C6-257E45A39DFB}"/>
          </ac:spMkLst>
        </pc:spChg>
        <pc:spChg chg="add mod">
          <ac:chgData name="Ian Wu Ling En" userId="28715549-2f5c-46f8-b7f8-f39c35f3312d" providerId="ADAL" clId="{59F06697-3FB1-384D-805F-F66146893A2A}" dt="2019-03-29T13:36:28.993" v="1015" actId="1076"/>
          <ac:spMkLst>
            <pc:docMk/>
            <pc:sldMk cId="3945898909" sldId="267"/>
            <ac:spMk id="275" creationId="{9A33FF31-FA50-D242-A2C2-EDF7F96FC5C1}"/>
          </ac:spMkLst>
        </pc:spChg>
        <pc:spChg chg="add mod">
          <ac:chgData name="Ian Wu Ling En" userId="28715549-2f5c-46f8-b7f8-f39c35f3312d" providerId="ADAL" clId="{59F06697-3FB1-384D-805F-F66146893A2A}" dt="2019-03-29T13:36:28.993" v="1015" actId="1076"/>
          <ac:spMkLst>
            <pc:docMk/>
            <pc:sldMk cId="3945898909" sldId="267"/>
            <ac:spMk id="276" creationId="{D3A6379B-4B14-2E44-A859-F44A00346CD0}"/>
          </ac:spMkLst>
        </pc:spChg>
        <pc:spChg chg="add mod">
          <ac:chgData name="Ian Wu Ling En" userId="28715549-2f5c-46f8-b7f8-f39c35f3312d" providerId="ADAL" clId="{59F06697-3FB1-384D-805F-F66146893A2A}" dt="2019-03-29T13:37:38.664" v="1027" actId="1076"/>
          <ac:spMkLst>
            <pc:docMk/>
            <pc:sldMk cId="3945898909" sldId="267"/>
            <ac:spMk id="279" creationId="{728E960B-CBA1-B24C-945D-57962C30496F}"/>
          </ac:spMkLst>
        </pc:spChg>
        <pc:spChg chg="add del">
          <ac:chgData name="Ian Wu Ling En" userId="28715549-2f5c-46f8-b7f8-f39c35f3312d" providerId="ADAL" clId="{59F06697-3FB1-384D-805F-F66146893A2A}" dt="2019-03-29T13:38:24.745" v="1046"/>
          <ac:spMkLst>
            <pc:docMk/>
            <pc:sldMk cId="3945898909" sldId="267"/>
            <ac:spMk id="284" creationId="{B5732C07-DC93-DD45-B356-CE00AC0EB705}"/>
          </ac:spMkLst>
        </pc:spChg>
        <pc:spChg chg="add mod">
          <ac:chgData name="Ian Wu Ling En" userId="28715549-2f5c-46f8-b7f8-f39c35f3312d" providerId="ADAL" clId="{59F06697-3FB1-384D-805F-F66146893A2A}" dt="2019-03-29T13:38:36.949" v="1050" actId="1076"/>
          <ac:spMkLst>
            <pc:docMk/>
            <pc:sldMk cId="3945898909" sldId="267"/>
            <ac:spMk id="286" creationId="{C8738879-41E1-A641-BC81-1B9C3B6561E0}"/>
          </ac:spMkLst>
        </pc:spChg>
        <pc:spChg chg="add mod">
          <ac:chgData name="Ian Wu Ling En" userId="28715549-2f5c-46f8-b7f8-f39c35f3312d" providerId="ADAL" clId="{59F06697-3FB1-384D-805F-F66146893A2A}" dt="2019-03-29T13:40:02.322" v="1072" actId="1076"/>
          <ac:spMkLst>
            <pc:docMk/>
            <pc:sldMk cId="3945898909" sldId="267"/>
            <ac:spMk id="293" creationId="{268D57BA-672C-0941-8D7E-DAB8D765B2EF}"/>
          </ac:spMkLst>
        </pc:spChg>
        <pc:spChg chg="add del">
          <ac:chgData name="Ian Wu Ling En" userId="28715549-2f5c-46f8-b7f8-f39c35f3312d" providerId="ADAL" clId="{59F06697-3FB1-384D-805F-F66146893A2A}" dt="2019-03-29T13:40:13.665" v="1076"/>
          <ac:spMkLst>
            <pc:docMk/>
            <pc:sldMk cId="3945898909" sldId="267"/>
            <ac:spMk id="295" creationId="{F160BB03-76CB-1B41-8202-23AB874518A7}"/>
          </ac:spMkLst>
        </pc:spChg>
        <pc:grpChg chg="add del mod">
          <ac:chgData name="Ian Wu Ling En" userId="28715549-2f5c-46f8-b7f8-f39c35f3312d" providerId="ADAL" clId="{59F06697-3FB1-384D-805F-F66146893A2A}" dt="2019-03-29T13:14:42.911" v="708" actId="478"/>
          <ac:grpSpMkLst>
            <pc:docMk/>
            <pc:sldMk cId="3945898909" sldId="267"/>
            <ac:grpSpMk id="11" creationId="{2DEBC3CC-A849-9348-A633-D0A2438795B7}"/>
          </ac:grpSpMkLst>
        </pc:grpChg>
        <pc:grpChg chg="add mod">
          <ac:chgData name="Ian Wu Ling En" userId="28715549-2f5c-46f8-b7f8-f39c35f3312d" providerId="ADAL" clId="{59F06697-3FB1-384D-805F-F66146893A2A}" dt="2019-03-29T13:34:41.478" v="987" actId="1076"/>
          <ac:grpSpMkLst>
            <pc:docMk/>
            <pc:sldMk cId="3945898909" sldId="267"/>
            <ac:grpSpMk id="22" creationId="{B9C6E885-C2B3-2447-8744-39F4C594F160}"/>
          </ac:grpSpMkLst>
        </pc:grpChg>
        <pc:grpChg chg="add mod">
          <ac:chgData name="Ian Wu Ling En" userId="28715549-2f5c-46f8-b7f8-f39c35f3312d" providerId="ADAL" clId="{59F06697-3FB1-384D-805F-F66146893A2A}" dt="2019-03-29T13:24:25.236" v="865" actId="1076"/>
          <ac:grpSpMkLst>
            <pc:docMk/>
            <pc:sldMk cId="3945898909" sldId="267"/>
            <ac:grpSpMk id="42" creationId="{0A63098B-0935-D046-9B4B-1020AC0C5B05}"/>
          </ac:grpSpMkLst>
        </pc:grpChg>
        <pc:grpChg chg="add mod">
          <ac:chgData name="Ian Wu Ling En" userId="28715549-2f5c-46f8-b7f8-f39c35f3312d" providerId="ADAL" clId="{59F06697-3FB1-384D-805F-F66146893A2A}" dt="2019-03-29T13:24:25.236" v="865" actId="1076"/>
          <ac:grpSpMkLst>
            <pc:docMk/>
            <pc:sldMk cId="3945898909" sldId="267"/>
            <ac:grpSpMk id="63" creationId="{29D0C24C-8640-7C4E-A397-882495A0094D}"/>
          </ac:grpSpMkLst>
        </pc:grpChg>
        <pc:grpChg chg="add mod">
          <ac:chgData name="Ian Wu Ling En" userId="28715549-2f5c-46f8-b7f8-f39c35f3312d" providerId="ADAL" clId="{59F06697-3FB1-384D-805F-F66146893A2A}" dt="2019-03-29T13:25:38.209" v="880" actId="1076"/>
          <ac:grpSpMkLst>
            <pc:docMk/>
            <pc:sldMk cId="3945898909" sldId="267"/>
            <ac:grpSpMk id="104" creationId="{B8741296-5E09-854D-AF33-F1D0D2DEAC24}"/>
          </ac:grpSpMkLst>
        </pc:grpChg>
        <pc:grpChg chg="add del mod">
          <ac:chgData name="Ian Wu Ling En" userId="28715549-2f5c-46f8-b7f8-f39c35f3312d" providerId="ADAL" clId="{59F06697-3FB1-384D-805F-F66146893A2A}" dt="2019-03-29T12:46:53.263" v="373"/>
          <ac:grpSpMkLst>
            <pc:docMk/>
            <pc:sldMk cId="3945898909" sldId="267"/>
            <ac:grpSpMk id="116" creationId="{D72438ED-CD9F-B140-B4B3-1B5CEB15EC93}"/>
          </ac:grpSpMkLst>
        </pc:grpChg>
        <pc:grpChg chg="add mod">
          <ac:chgData name="Ian Wu Ling En" userId="28715549-2f5c-46f8-b7f8-f39c35f3312d" providerId="ADAL" clId="{59F06697-3FB1-384D-805F-F66146893A2A}" dt="2019-03-29T13:28:16.299" v="921" actId="1076"/>
          <ac:grpSpMkLst>
            <pc:docMk/>
            <pc:sldMk cId="3945898909" sldId="267"/>
            <ac:grpSpMk id="123" creationId="{7C617283-3E11-F344-8F3A-606A5A30468B}"/>
          </ac:grpSpMkLst>
        </pc:grpChg>
        <pc:grpChg chg="mod">
          <ac:chgData name="Ian Wu Ling En" userId="28715549-2f5c-46f8-b7f8-f39c35f3312d" providerId="ADAL" clId="{59F06697-3FB1-384D-805F-F66146893A2A}" dt="2019-03-29T13:23:37.576" v="862"/>
          <ac:grpSpMkLst>
            <pc:docMk/>
            <pc:sldMk cId="3945898909" sldId="267"/>
            <ac:grpSpMk id="124" creationId="{DCD0B481-2BBA-8044-9556-AA392880F139}"/>
          </ac:grpSpMkLst>
        </pc:grpChg>
        <pc:grpChg chg="add del mod">
          <ac:chgData name="Ian Wu Ling En" userId="28715549-2f5c-46f8-b7f8-f39c35f3312d" providerId="ADAL" clId="{59F06697-3FB1-384D-805F-F66146893A2A}" dt="2019-03-29T13:35:06.206" v="994" actId="478"/>
          <ac:grpSpMkLst>
            <pc:docMk/>
            <pc:sldMk cId="3945898909" sldId="267"/>
            <ac:grpSpMk id="139" creationId="{A558B455-084A-3E48-8213-F705954E941C}"/>
          </ac:grpSpMkLst>
        </pc:grpChg>
        <pc:grpChg chg="add mod">
          <ac:chgData name="Ian Wu Ling En" userId="28715549-2f5c-46f8-b7f8-f39c35f3312d" providerId="ADAL" clId="{59F06697-3FB1-384D-805F-F66146893A2A}" dt="2019-03-29T13:38:44.856" v="1052" actId="1076"/>
          <ac:grpSpMkLst>
            <pc:docMk/>
            <pc:sldMk cId="3945898909" sldId="267"/>
            <ac:grpSpMk id="160" creationId="{F3E1AB10-B658-F048-818E-354DEB69B337}"/>
          </ac:grpSpMkLst>
        </pc:grpChg>
        <pc:grpChg chg="add mod">
          <ac:chgData name="Ian Wu Ling En" userId="28715549-2f5c-46f8-b7f8-f39c35f3312d" providerId="ADAL" clId="{59F06697-3FB1-384D-805F-F66146893A2A}" dt="2019-03-29T13:38:05.039" v="1039" actId="1076"/>
          <ac:grpSpMkLst>
            <pc:docMk/>
            <pc:sldMk cId="3945898909" sldId="267"/>
            <ac:grpSpMk id="170" creationId="{672A2EB0-AE7D-6245-9048-F7842A503305}"/>
          </ac:grpSpMkLst>
        </pc:grpChg>
        <pc:grpChg chg="mod">
          <ac:chgData name="Ian Wu Ling En" userId="28715549-2f5c-46f8-b7f8-f39c35f3312d" providerId="ADAL" clId="{59F06697-3FB1-384D-805F-F66146893A2A}" dt="2019-03-29T13:23:37.576" v="862"/>
          <ac:grpSpMkLst>
            <pc:docMk/>
            <pc:sldMk cId="3945898909" sldId="267"/>
            <ac:grpSpMk id="171" creationId="{2B2BB324-114C-A64C-BDA8-EB36980C9430}"/>
          </ac:grpSpMkLst>
        </pc:grpChg>
        <pc:grpChg chg="add del mod">
          <ac:chgData name="Ian Wu Ling En" userId="28715549-2f5c-46f8-b7f8-f39c35f3312d" providerId="ADAL" clId="{59F06697-3FB1-384D-805F-F66146893A2A}" dt="2019-03-29T13:39:08.552" v="1056" actId="478"/>
          <ac:grpSpMkLst>
            <pc:docMk/>
            <pc:sldMk cId="3945898909" sldId="267"/>
            <ac:grpSpMk id="209" creationId="{2732F5BE-87CC-3846-8FE5-B2A3F38A037F}"/>
          </ac:grpSpMkLst>
        </pc:grpChg>
        <pc:grpChg chg="mod">
          <ac:chgData name="Ian Wu Ling En" userId="28715549-2f5c-46f8-b7f8-f39c35f3312d" providerId="ADAL" clId="{59F06697-3FB1-384D-805F-F66146893A2A}" dt="2019-03-29T13:23:37.576" v="862"/>
          <ac:grpSpMkLst>
            <pc:docMk/>
            <pc:sldMk cId="3945898909" sldId="267"/>
            <ac:grpSpMk id="223" creationId="{C73986C8-5449-4072-9F0F-17A38AD97EF5}"/>
          </ac:grpSpMkLst>
        </pc:grpChg>
        <pc:grpChg chg="add mod">
          <ac:chgData name="Ian Wu Ling En" userId="28715549-2f5c-46f8-b7f8-f39c35f3312d" providerId="ADAL" clId="{59F06697-3FB1-384D-805F-F66146893A2A}" dt="2019-03-29T13:35:01.655" v="993" actId="167"/>
          <ac:grpSpMkLst>
            <pc:docMk/>
            <pc:sldMk cId="3945898909" sldId="267"/>
            <ac:grpSpMk id="261" creationId="{4E540001-09D7-D44C-8AD7-086DA0DB42CF}"/>
          </ac:grpSpMkLst>
        </pc:grpChg>
        <pc:grpChg chg="add mod">
          <ac:chgData name="Ian Wu Ling En" userId="28715549-2f5c-46f8-b7f8-f39c35f3312d" providerId="ADAL" clId="{59F06697-3FB1-384D-805F-F66146893A2A}" dt="2019-03-29T13:39:50.730" v="1068" actId="1076"/>
          <ac:grpSpMkLst>
            <pc:docMk/>
            <pc:sldMk cId="3945898909" sldId="267"/>
            <ac:grpSpMk id="288" creationId="{0F7268A2-E461-504A-9EB0-8AB11AE6D8A4}"/>
          </ac:grpSpMkLst>
        </pc:grp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4" creationId="{3C6D2BFB-EAFD-1845-B6AC-1AE9C9AB0127}"/>
          </ac:cxnSpMkLst>
        </pc:cxnChg>
        <pc:cxnChg chg="mod">
          <ac:chgData name="Ian Wu Ling En" userId="28715549-2f5c-46f8-b7f8-f39c35f3312d" providerId="ADAL" clId="{59F06697-3FB1-384D-805F-F66146893A2A}" dt="2019-03-29T13:36:38.007" v="1017" actId="14100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3:24:25.236" v="865" actId="1076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3:39:23.814" v="1059" actId="14100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3:40:21.313" v="1077" actId="14100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3:24:25.236" v="865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3:24:25.236" v="865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3:24:25.236" v="865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3:24:25.236" v="865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3:24:25.236" v="865" actId="1076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3:24:25.236" v="865" actId="1076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3:24:25.236" v="865" actId="1076"/>
          <ac:cxnSpMkLst>
            <pc:docMk/>
            <pc:sldMk cId="3945898909" sldId="267"/>
            <ac:cxnSpMk id="50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3:24:25.236" v="865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59F06697-3FB1-384D-805F-F66146893A2A}" dt="2019-03-29T13:24:25.236" v="865" actId="1076"/>
          <ac:cxnSpMkLst>
            <pc:docMk/>
            <pc:sldMk cId="3945898909" sldId="267"/>
            <ac:cxnSpMk id="67" creationId="{D881596E-177C-4FDC-8E60-CAB90B3D5FAB}"/>
          </ac:cxnSpMkLst>
        </pc:cxnChg>
        <pc:cxnChg chg="del mod">
          <ac:chgData name="Ian Wu Ling En" userId="28715549-2f5c-46f8-b7f8-f39c35f3312d" providerId="ADAL" clId="{59F06697-3FB1-384D-805F-F66146893A2A}" dt="2019-03-29T13:06:02.436" v="619" actId="478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59F06697-3FB1-384D-805F-F66146893A2A}" dt="2019-03-29T13:24:25.236" v="865" actId="1076"/>
          <ac:cxnSpMkLst>
            <pc:docMk/>
            <pc:sldMk cId="3945898909" sldId="267"/>
            <ac:cxnSpMk id="70" creationId="{51A78A03-963D-41D5-A96D-D610AC186B7D}"/>
          </ac:cxnSpMkLst>
        </pc:cxnChg>
        <pc:cxnChg chg="del mod">
          <ac:chgData name="Ian Wu Ling En" userId="28715549-2f5c-46f8-b7f8-f39c35f3312d" providerId="ADAL" clId="{59F06697-3FB1-384D-805F-F66146893A2A}" dt="2019-03-29T12:49:36.284" v="448" actId="478"/>
          <ac:cxnSpMkLst>
            <pc:docMk/>
            <pc:sldMk cId="3945898909" sldId="267"/>
            <ac:cxnSpMk id="74" creationId="{8EE03F7A-2058-6749-A748-E895D05F30BE}"/>
          </ac:cxnSpMkLst>
        </pc:cxnChg>
        <pc:cxnChg chg="del mod">
          <ac:chgData name="Ian Wu Ling En" userId="28715549-2f5c-46f8-b7f8-f39c35f3312d" providerId="ADAL" clId="{59F06697-3FB1-384D-805F-F66146893A2A}" dt="2019-03-29T12:49:36.802" v="449" actId="478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59F06697-3FB1-384D-805F-F66146893A2A}" dt="2019-03-29T13:24:25.236" v="865" actId="1076"/>
          <ac:cxnSpMkLst>
            <pc:docMk/>
            <pc:sldMk cId="3945898909" sldId="267"/>
            <ac:cxnSpMk id="76" creationId="{9171ECEE-D4A7-464C-B327-CDF3489B27FC}"/>
          </ac:cxnSpMkLst>
        </pc:cxnChg>
        <pc:cxnChg chg="add mod">
          <ac:chgData name="Ian Wu Ling En" userId="28715549-2f5c-46f8-b7f8-f39c35f3312d" providerId="ADAL" clId="{59F06697-3FB1-384D-805F-F66146893A2A}" dt="2019-03-29T13:24:25.236" v="865" actId="1076"/>
          <ac:cxnSpMkLst>
            <pc:docMk/>
            <pc:sldMk cId="3945898909" sldId="267"/>
            <ac:cxnSpMk id="84" creationId="{4E0A6F8D-6688-124B-B998-7114B048DB17}"/>
          </ac:cxnSpMkLst>
        </pc:cxnChg>
        <pc:cxnChg chg="mod">
          <ac:chgData name="Ian Wu Ling En" userId="28715549-2f5c-46f8-b7f8-f39c35f3312d" providerId="ADAL" clId="{59F06697-3FB1-384D-805F-F66146893A2A}" dt="2019-03-29T13:24:25.236" v="865" actId="1076"/>
          <ac:cxnSpMkLst>
            <pc:docMk/>
            <pc:sldMk cId="3945898909" sldId="267"/>
            <ac:cxnSpMk id="85" creationId="{F5D40B4E-6F99-47B3-8A21-87ADCD716B5B}"/>
          </ac:cxnSpMkLst>
        </pc:cxnChg>
        <pc:cxnChg chg="add mod">
          <ac:chgData name="Ian Wu Ling En" userId="28715549-2f5c-46f8-b7f8-f39c35f3312d" providerId="ADAL" clId="{59F06697-3FB1-384D-805F-F66146893A2A}" dt="2019-03-29T13:24:25.236" v="865" actId="1076"/>
          <ac:cxnSpMkLst>
            <pc:docMk/>
            <pc:sldMk cId="3945898909" sldId="267"/>
            <ac:cxnSpMk id="86" creationId="{487435FC-D5A8-324B-88C3-992BB542356B}"/>
          </ac:cxnSpMkLst>
        </pc:cxnChg>
        <pc:cxnChg chg="mod">
          <ac:chgData name="Ian Wu Ling En" userId="28715549-2f5c-46f8-b7f8-f39c35f3312d" providerId="ADAL" clId="{59F06697-3FB1-384D-805F-F66146893A2A}" dt="2019-03-29T13:24:25.236" v="865" actId="1076"/>
          <ac:cxnSpMkLst>
            <pc:docMk/>
            <pc:sldMk cId="3945898909" sldId="267"/>
            <ac:cxnSpMk id="87" creationId="{25C585B1-9B63-40DC-A033-F1940D483812}"/>
          </ac:cxnSpMkLst>
        </pc:cxnChg>
        <pc:cxnChg chg="mod">
          <ac:chgData name="Ian Wu Ling En" userId="28715549-2f5c-46f8-b7f8-f39c35f3312d" providerId="ADAL" clId="{59F06697-3FB1-384D-805F-F66146893A2A}" dt="2019-03-29T13:24:25.236" v="865" actId="1076"/>
          <ac:cxnSpMkLst>
            <pc:docMk/>
            <pc:sldMk cId="3945898909" sldId="267"/>
            <ac:cxnSpMk id="90" creationId="{0B2D6059-0E2F-4405-AA86-2158EDEA20DD}"/>
          </ac:cxnSpMkLst>
        </pc:cxn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91" creationId="{B589EB00-C222-484B-9DE3-8F891B9224F4}"/>
          </ac:cxnSpMkLst>
        </pc:cxn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92" creationId="{82289836-7BC3-A048-ADE0-123053D53248}"/>
          </ac:cxnSpMkLst>
        </pc:cxnChg>
        <pc:cxnChg chg="add mod">
          <ac:chgData name="Ian Wu Ling En" userId="28715549-2f5c-46f8-b7f8-f39c35f3312d" providerId="ADAL" clId="{59F06697-3FB1-384D-805F-F66146893A2A}" dt="2019-03-29T13:27:56.562" v="914" actId="1076"/>
          <ac:cxnSpMkLst>
            <pc:docMk/>
            <pc:sldMk cId="3945898909" sldId="267"/>
            <ac:cxnSpMk id="95" creationId="{35285EEC-9534-5B40-89F1-DC7BA83B5111}"/>
          </ac:cxnSpMkLst>
        </pc:cxnChg>
        <pc:cxnChg chg="add mod">
          <ac:chgData name="Ian Wu Ling En" userId="28715549-2f5c-46f8-b7f8-f39c35f3312d" providerId="ADAL" clId="{59F06697-3FB1-384D-805F-F66146893A2A}" dt="2019-03-29T13:27:56.562" v="914" actId="1076"/>
          <ac:cxnSpMkLst>
            <pc:docMk/>
            <pc:sldMk cId="3945898909" sldId="267"/>
            <ac:cxnSpMk id="97" creationId="{4B08E325-0ABF-CE43-A028-12EA84B43C79}"/>
          </ac:cxnSpMkLst>
        </pc:cxnChg>
        <pc:cxnChg chg="add del">
          <ac:chgData name="Ian Wu Ling En" userId="28715549-2f5c-46f8-b7f8-f39c35f3312d" providerId="ADAL" clId="{59F06697-3FB1-384D-805F-F66146893A2A}" dt="2019-03-29T12:42:55.326" v="317"/>
          <ac:cxnSpMkLst>
            <pc:docMk/>
            <pc:sldMk cId="3945898909" sldId="267"/>
            <ac:cxnSpMk id="98" creationId="{672844C4-560A-2141-A5F9-CC8B80955E1A}"/>
          </ac:cxnSpMkLst>
        </pc:cxnChg>
        <pc:cxnChg chg="add del">
          <ac:chgData name="Ian Wu Ling En" userId="28715549-2f5c-46f8-b7f8-f39c35f3312d" providerId="ADAL" clId="{59F06697-3FB1-384D-805F-F66146893A2A}" dt="2019-03-29T12:42:55.326" v="317"/>
          <ac:cxnSpMkLst>
            <pc:docMk/>
            <pc:sldMk cId="3945898909" sldId="267"/>
            <ac:cxnSpMk id="100" creationId="{08715C74-C82C-5642-B6AD-7C976E8A7C55}"/>
          </ac:cxnSpMkLst>
        </pc:cxnChg>
        <pc:cxnChg chg="add mod">
          <ac:chgData name="Ian Wu Ling En" userId="28715549-2f5c-46f8-b7f8-f39c35f3312d" providerId="ADAL" clId="{59F06697-3FB1-384D-805F-F66146893A2A}" dt="2019-03-29T13:27:56.562" v="914" actId="1076"/>
          <ac:cxnSpMkLst>
            <pc:docMk/>
            <pc:sldMk cId="3945898909" sldId="267"/>
            <ac:cxnSpMk id="109" creationId="{FE33CCF6-752E-E24F-897A-37BBED822387}"/>
          </ac:cxnSpMkLst>
        </pc:cxnChg>
        <pc:cxnChg chg="add mod">
          <ac:chgData name="Ian Wu Ling En" userId="28715549-2f5c-46f8-b7f8-f39c35f3312d" providerId="ADAL" clId="{59F06697-3FB1-384D-805F-F66146893A2A}" dt="2019-03-29T13:27:56.562" v="914" actId="1076"/>
          <ac:cxnSpMkLst>
            <pc:docMk/>
            <pc:sldMk cId="3945898909" sldId="267"/>
            <ac:cxnSpMk id="111" creationId="{FC7AC526-E626-2747-B57C-E2F7D80E5F04}"/>
          </ac:cxnSpMkLst>
        </pc:cxnChg>
        <pc:cxnChg chg="add del">
          <ac:chgData name="Ian Wu Ling En" userId="28715549-2f5c-46f8-b7f8-f39c35f3312d" providerId="ADAL" clId="{59F06697-3FB1-384D-805F-F66146893A2A}" dt="2019-03-29T12:46:50.386" v="371"/>
          <ac:cxnSpMkLst>
            <pc:docMk/>
            <pc:sldMk cId="3945898909" sldId="267"/>
            <ac:cxnSpMk id="114" creationId="{DBD768FD-F560-B840-8073-594429EF7415}"/>
          </ac:cxnSpMkLst>
        </pc:cxnChg>
        <pc:cxnChg chg="add del">
          <ac:chgData name="Ian Wu Ling En" userId="28715549-2f5c-46f8-b7f8-f39c35f3312d" providerId="ADAL" clId="{59F06697-3FB1-384D-805F-F66146893A2A}" dt="2019-03-29T12:46:50.386" v="371"/>
          <ac:cxnSpMkLst>
            <pc:docMk/>
            <pc:sldMk cId="3945898909" sldId="267"/>
            <ac:cxnSpMk id="115" creationId="{C06E77F3-5CF4-9E46-B119-7337317C4495}"/>
          </ac:cxnSpMkLst>
        </pc:cxnChg>
        <pc:cxnChg chg="add del">
          <ac:chgData name="Ian Wu Ling En" userId="28715549-2f5c-46f8-b7f8-f39c35f3312d" providerId="ADAL" clId="{59F06697-3FB1-384D-805F-F66146893A2A}" dt="2019-03-29T12:46:53.263" v="373"/>
          <ac:cxnSpMkLst>
            <pc:docMk/>
            <pc:sldMk cId="3945898909" sldId="267"/>
            <ac:cxnSpMk id="121" creationId="{33601415-F4CD-804A-984D-DF10DAB2E4DC}"/>
          </ac:cxnSpMkLst>
        </pc:cxnChg>
        <pc:cxnChg chg="add del">
          <ac:chgData name="Ian Wu Ling En" userId="28715549-2f5c-46f8-b7f8-f39c35f3312d" providerId="ADAL" clId="{59F06697-3FB1-384D-805F-F66146893A2A}" dt="2019-03-29T12:46:53.263" v="373"/>
          <ac:cxnSpMkLst>
            <pc:docMk/>
            <pc:sldMk cId="3945898909" sldId="267"/>
            <ac:cxnSpMk id="122" creationId="{BAD9071E-8D96-FD46-8153-501EE4FCF368}"/>
          </ac:cxnSpMkLst>
        </pc:cxnChg>
        <pc:cxnChg chg="mod">
          <ac:chgData name="Ian Wu Ling En" userId="28715549-2f5c-46f8-b7f8-f39c35f3312d" providerId="ADAL" clId="{59F06697-3FB1-384D-805F-F66146893A2A}" dt="2019-03-29T13:21:51.516" v="838" actId="14100"/>
          <ac:cxnSpMkLst>
            <pc:docMk/>
            <pc:sldMk cId="3945898909" sldId="267"/>
            <ac:cxnSpMk id="125" creationId="{4EB84AA4-BE9E-1148-ADD7-67CC1A122079}"/>
          </ac:cxnSpMkLst>
        </pc:cxnChg>
        <pc:cxnChg chg="mod">
          <ac:chgData name="Ian Wu Ling En" userId="28715549-2f5c-46f8-b7f8-f39c35f3312d" providerId="ADAL" clId="{59F06697-3FB1-384D-805F-F66146893A2A}" dt="2019-03-29T13:21:49.759" v="833" actId="14100"/>
          <ac:cxnSpMkLst>
            <pc:docMk/>
            <pc:sldMk cId="3945898909" sldId="267"/>
            <ac:cxnSpMk id="126" creationId="{A36FC55C-C4EB-3143-BC62-AF0262920A4A}"/>
          </ac:cxnSpMkLst>
        </pc:cxnChg>
        <pc:cxnChg chg="add mod">
          <ac:chgData name="Ian Wu Ling En" userId="28715549-2f5c-46f8-b7f8-f39c35f3312d" providerId="ADAL" clId="{59F06697-3FB1-384D-805F-F66146893A2A}" dt="2019-03-29T13:28:11.205" v="918" actId="1076"/>
          <ac:cxnSpMkLst>
            <pc:docMk/>
            <pc:sldMk cId="3945898909" sldId="267"/>
            <ac:cxnSpMk id="130" creationId="{44E00BFA-7D6A-9D4A-95BF-44013E569210}"/>
          </ac:cxnSpMkLst>
        </pc:cxnChg>
        <pc:cxnChg chg="add del mod">
          <ac:chgData name="Ian Wu Ling En" userId="28715549-2f5c-46f8-b7f8-f39c35f3312d" providerId="ADAL" clId="{59F06697-3FB1-384D-805F-F66146893A2A}" dt="2019-03-29T12:56:35.559" v="487" actId="478"/>
          <ac:cxnSpMkLst>
            <pc:docMk/>
            <pc:sldMk cId="3945898909" sldId="267"/>
            <ac:cxnSpMk id="132" creationId="{22CA92FC-055F-AE42-B96F-91D11C841BA7}"/>
          </ac:cxnSpMkLst>
        </pc:cxnChg>
        <pc:cxnChg chg="add del mod">
          <ac:chgData name="Ian Wu Ling En" userId="28715549-2f5c-46f8-b7f8-f39c35f3312d" providerId="ADAL" clId="{59F06697-3FB1-384D-805F-F66146893A2A}" dt="2019-03-29T12:48:37.412" v="427"/>
          <ac:cxnSpMkLst>
            <pc:docMk/>
            <pc:sldMk cId="3945898909" sldId="267"/>
            <ac:cxnSpMk id="135" creationId="{A3C420E8-FE62-D34A-A8EE-B63D27910334}"/>
          </ac:cxnSpMkLst>
        </pc:cxnChg>
        <pc:cxnChg chg="add mod">
          <ac:chgData name="Ian Wu Ling En" userId="28715549-2f5c-46f8-b7f8-f39c35f3312d" providerId="ADAL" clId="{59F06697-3FB1-384D-805F-F66146893A2A}" dt="2019-03-29T13:27:45.439" v="912" actId="1076"/>
          <ac:cxnSpMkLst>
            <pc:docMk/>
            <pc:sldMk cId="3945898909" sldId="267"/>
            <ac:cxnSpMk id="137" creationId="{1FEA5A0A-F9B0-A740-8E69-ED8A7089BDBE}"/>
          </ac:cxnSpMkLst>
        </pc:cxnChg>
        <pc:cxnChg chg="add mod">
          <ac:chgData name="Ian Wu Ling En" userId="28715549-2f5c-46f8-b7f8-f39c35f3312d" providerId="ADAL" clId="{59F06697-3FB1-384D-805F-F66146893A2A}" dt="2019-03-29T13:24:25.236" v="865" actId="1076"/>
          <ac:cxnSpMkLst>
            <pc:docMk/>
            <pc:sldMk cId="3945898909" sldId="267"/>
            <ac:cxnSpMk id="146" creationId="{2CCBE384-E26B-E648-9ECD-BA2B5A96FE25}"/>
          </ac:cxnSpMkLst>
        </pc:cxnChg>
        <pc:cxnChg chg="add del mod">
          <ac:chgData name="Ian Wu Ling En" userId="28715549-2f5c-46f8-b7f8-f39c35f3312d" providerId="ADAL" clId="{59F06697-3FB1-384D-805F-F66146893A2A}" dt="2019-03-29T12:50:06.852" v="460"/>
          <ac:cxnSpMkLst>
            <pc:docMk/>
            <pc:sldMk cId="3945898909" sldId="267"/>
            <ac:cxnSpMk id="147" creationId="{B0113E9B-0954-5A4A-B717-09427D0E798C}"/>
          </ac:cxnSpMkLst>
        </pc:cxnChg>
        <pc:cxnChg chg="add del mod">
          <ac:chgData name="Ian Wu Ling En" userId="28715549-2f5c-46f8-b7f8-f39c35f3312d" providerId="ADAL" clId="{59F06697-3FB1-384D-805F-F66146893A2A}" dt="2019-03-29T12:50:06.852" v="460"/>
          <ac:cxnSpMkLst>
            <pc:docMk/>
            <pc:sldMk cId="3945898909" sldId="267"/>
            <ac:cxnSpMk id="150" creationId="{0CF182B4-8887-FB4E-ACD6-4507F367C495}"/>
          </ac:cxnSpMkLst>
        </pc:cxnChg>
        <pc:cxnChg chg="add mod">
          <ac:chgData name="Ian Wu Ling En" userId="28715549-2f5c-46f8-b7f8-f39c35f3312d" providerId="ADAL" clId="{59F06697-3FB1-384D-805F-F66146893A2A}" dt="2019-03-29T13:34:34.380" v="985" actId="1076"/>
          <ac:cxnSpMkLst>
            <pc:docMk/>
            <pc:sldMk cId="3945898909" sldId="267"/>
            <ac:cxnSpMk id="152" creationId="{4D0E9FE8-1C78-DB4D-9D89-58AC6CD351F3}"/>
          </ac:cxnSpMkLst>
        </pc:cxnChg>
        <pc:cxnChg chg="add mod">
          <ac:chgData name="Ian Wu Ling En" userId="28715549-2f5c-46f8-b7f8-f39c35f3312d" providerId="ADAL" clId="{59F06697-3FB1-384D-805F-F66146893A2A}" dt="2019-03-29T13:34:34.380" v="985" actId="1076"/>
          <ac:cxnSpMkLst>
            <pc:docMk/>
            <pc:sldMk cId="3945898909" sldId="267"/>
            <ac:cxnSpMk id="155" creationId="{78FB7432-30F7-5442-A0B9-47FF0CD8C3E6}"/>
          </ac:cxnSpMkLst>
        </pc:cxnChg>
        <pc:cxnChg chg="add mod">
          <ac:chgData name="Ian Wu Ling En" userId="28715549-2f5c-46f8-b7f8-f39c35f3312d" providerId="ADAL" clId="{59F06697-3FB1-384D-805F-F66146893A2A}" dt="2019-03-29T13:34:49.933" v="990" actId="1035"/>
          <ac:cxnSpMkLst>
            <pc:docMk/>
            <pc:sldMk cId="3945898909" sldId="267"/>
            <ac:cxnSpMk id="156" creationId="{408EB256-1CBE-1645-BC17-09FE05B8BF75}"/>
          </ac:cxnSpMkLst>
        </pc:cxnChg>
        <pc:cxnChg chg="add mod">
          <ac:chgData name="Ian Wu Ling En" userId="28715549-2f5c-46f8-b7f8-f39c35f3312d" providerId="ADAL" clId="{59F06697-3FB1-384D-805F-F66146893A2A}" dt="2019-03-29T13:34:44.761" v="988" actId="1076"/>
          <ac:cxnSpMkLst>
            <pc:docMk/>
            <pc:sldMk cId="3945898909" sldId="267"/>
            <ac:cxnSpMk id="157" creationId="{0043CE41-927C-4242-9CA6-89D099773C18}"/>
          </ac:cxnSpMkLst>
        </pc:cxnChg>
        <pc:cxnChg chg="mod">
          <ac:chgData name="Ian Wu Ling En" userId="28715549-2f5c-46f8-b7f8-f39c35f3312d" providerId="ADAL" clId="{59F06697-3FB1-384D-805F-F66146893A2A}" dt="2019-03-29T13:24:25.236" v="865" actId="1076"/>
          <ac:cxnSpMkLst>
            <pc:docMk/>
            <pc:sldMk cId="3945898909" sldId="267"/>
            <ac:cxnSpMk id="166" creationId="{20564365-3E4F-4EBD-914E-158225A41DAC}"/>
          </ac:cxnSpMkLst>
        </pc:cxnChg>
        <pc:cxnChg chg="add mod">
          <ac:chgData name="Ian Wu Ling En" userId="28715549-2f5c-46f8-b7f8-f39c35f3312d" providerId="ADAL" clId="{59F06697-3FB1-384D-805F-F66146893A2A}" dt="2019-03-29T13:37:44.904" v="1028" actId="1076"/>
          <ac:cxnSpMkLst>
            <pc:docMk/>
            <pc:sldMk cId="3945898909" sldId="267"/>
            <ac:cxnSpMk id="167" creationId="{D802BB03-3C10-9E45-90D5-6EF4FBBFFF2E}"/>
          </ac:cxnSpMkLst>
        </pc:cxnChg>
        <pc:cxnChg chg="add mod">
          <ac:chgData name="Ian Wu Ling En" userId="28715549-2f5c-46f8-b7f8-f39c35f3312d" providerId="ADAL" clId="{59F06697-3FB1-384D-805F-F66146893A2A}" dt="2019-03-29T13:37:44.904" v="1028" actId="1076"/>
          <ac:cxnSpMkLst>
            <pc:docMk/>
            <pc:sldMk cId="3945898909" sldId="267"/>
            <ac:cxnSpMk id="168" creationId="{8295CC5F-E45C-E34B-9522-2B68025D6A1D}"/>
          </ac:cxnSpMkLst>
        </pc:cxnChg>
        <pc:cxnChg chg="add mod">
          <ac:chgData name="Ian Wu Ling En" userId="28715549-2f5c-46f8-b7f8-f39c35f3312d" providerId="ADAL" clId="{59F06697-3FB1-384D-805F-F66146893A2A}" dt="2019-03-29T13:37:44.904" v="1028" actId="1076"/>
          <ac:cxnSpMkLst>
            <pc:docMk/>
            <pc:sldMk cId="3945898909" sldId="267"/>
            <ac:cxnSpMk id="177" creationId="{B5798E65-5D5A-6A4A-93EE-81E85D27F839}"/>
          </ac:cxnSpMkLst>
        </pc:cxnChg>
        <pc:cxnChg chg="add mod">
          <ac:chgData name="Ian Wu Ling En" userId="28715549-2f5c-46f8-b7f8-f39c35f3312d" providerId="ADAL" clId="{59F06697-3FB1-384D-805F-F66146893A2A}" dt="2019-03-29T13:37:59.892" v="1038" actId="14100"/>
          <ac:cxnSpMkLst>
            <pc:docMk/>
            <pc:sldMk cId="3945898909" sldId="267"/>
            <ac:cxnSpMk id="178" creationId="{B7D812F8-F3D3-FA4E-9702-9B4FC0884A27}"/>
          </ac:cxnSpMkLst>
        </pc:cxnChg>
        <pc:cxnChg chg="add del mod">
          <ac:chgData name="Ian Wu Ling En" userId="28715549-2f5c-46f8-b7f8-f39c35f3312d" providerId="ADAL" clId="{59F06697-3FB1-384D-805F-F66146893A2A}" dt="2019-03-29T13:09:46.543" v="643" actId="478"/>
          <ac:cxnSpMkLst>
            <pc:docMk/>
            <pc:sldMk cId="3945898909" sldId="267"/>
            <ac:cxnSpMk id="179" creationId="{E5D1272C-B6B5-4547-A71D-6D5F290F4C13}"/>
          </ac:cxnSpMkLst>
        </pc:cxnChg>
        <pc:cxnChg chg="add mod">
          <ac:chgData name="Ian Wu Ling En" userId="28715549-2f5c-46f8-b7f8-f39c35f3312d" providerId="ADAL" clId="{59F06697-3FB1-384D-805F-F66146893A2A}" dt="2019-03-29T13:35:52.844" v="1012" actId="1076"/>
          <ac:cxnSpMkLst>
            <pc:docMk/>
            <pc:sldMk cId="3945898909" sldId="267"/>
            <ac:cxnSpMk id="180" creationId="{3D2C785A-73D8-D545-9C63-4442EA2E37A0}"/>
          </ac:cxnSpMkLst>
        </pc:cxnChg>
        <pc:cxnChg chg="add mod">
          <ac:chgData name="Ian Wu Ling En" userId="28715549-2f5c-46f8-b7f8-f39c35f3312d" providerId="ADAL" clId="{59F06697-3FB1-384D-805F-F66146893A2A}" dt="2019-03-29T13:38:11.570" v="1041" actId="1076"/>
          <ac:cxnSpMkLst>
            <pc:docMk/>
            <pc:sldMk cId="3945898909" sldId="267"/>
            <ac:cxnSpMk id="181" creationId="{C784B5B1-84BC-D240-8498-65D67B513910}"/>
          </ac:cxnSpMkLst>
        </pc:cxnChg>
        <pc:cxnChg chg="add mod">
          <ac:chgData name="Ian Wu Ling En" userId="28715549-2f5c-46f8-b7f8-f39c35f3312d" providerId="ADAL" clId="{59F06697-3FB1-384D-805F-F66146893A2A}" dt="2019-03-29T13:24:43.858" v="869" actId="1076"/>
          <ac:cxnSpMkLst>
            <pc:docMk/>
            <pc:sldMk cId="3945898909" sldId="267"/>
            <ac:cxnSpMk id="182" creationId="{1DE079D8-3F5B-DD4F-8AF0-FB8A9319257A}"/>
          </ac:cxnSpMkLst>
        </pc:cxnChg>
        <pc:cxnChg chg="add mod">
          <ac:chgData name="Ian Wu Ling En" userId="28715549-2f5c-46f8-b7f8-f39c35f3312d" providerId="ADAL" clId="{59F06697-3FB1-384D-805F-F66146893A2A}" dt="2019-03-29T13:35:49.912" v="1011" actId="1076"/>
          <ac:cxnSpMkLst>
            <pc:docMk/>
            <pc:sldMk cId="3945898909" sldId="267"/>
            <ac:cxnSpMk id="183" creationId="{D0B7E47F-267C-4A45-8DA5-8AB5EEF7A4A0}"/>
          </ac:cxnSpMkLst>
        </pc:cxnChg>
        <pc:cxnChg chg="add mod">
          <ac:chgData name="Ian Wu Ling En" userId="28715549-2f5c-46f8-b7f8-f39c35f3312d" providerId="ADAL" clId="{59F06697-3FB1-384D-805F-F66146893A2A}" dt="2019-03-29T13:38:14.575" v="1042" actId="1076"/>
          <ac:cxnSpMkLst>
            <pc:docMk/>
            <pc:sldMk cId="3945898909" sldId="267"/>
            <ac:cxnSpMk id="184" creationId="{8C544438-5479-504F-BCAB-7CED8A4715D2}"/>
          </ac:cxnSpMkLst>
        </pc:cxnChg>
        <pc:cxnChg chg="del mod">
          <ac:chgData name="Ian Wu Ling En" userId="28715549-2f5c-46f8-b7f8-f39c35f3312d" providerId="ADAL" clId="{59F06697-3FB1-384D-805F-F66146893A2A}" dt="2019-03-29T12:57:48.610" v="552" actId="478"/>
          <ac:cxnSpMkLst>
            <pc:docMk/>
            <pc:sldMk cId="3945898909" sldId="267"/>
            <ac:cxnSpMk id="188" creationId="{44EF094F-1339-4CA4-88DB-FE36777A1A62}"/>
          </ac:cxnSpMkLst>
        </pc:cxnChg>
        <pc:cxnChg chg="add del mod">
          <ac:chgData name="Ian Wu Ling En" userId="28715549-2f5c-46f8-b7f8-f39c35f3312d" providerId="ADAL" clId="{59F06697-3FB1-384D-805F-F66146893A2A}" dt="2019-03-29T13:15:19.338" v="715" actId="478"/>
          <ac:cxnSpMkLst>
            <pc:docMk/>
            <pc:sldMk cId="3945898909" sldId="267"/>
            <ac:cxnSpMk id="189" creationId="{CD8D788C-F872-2F49-A949-B6F7EBCB9A76}"/>
          </ac:cxnSpMkLst>
        </pc:cxnChg>
        <pc:cxnChg chg="add del mod">
          <ac:chgData name="Ian Wu Ling En" userId="28715549-2f5c-46f8-b7f8-f39c35f3312d" providerId="ADAL" clId="{59F06697-3FB1-384D-805F-F66146893A2A}" dt="2019-03-29T13:15:36.554" v="722" actId="478"/>
          <ac:cxnSpMkLst>
            <pc:docMk/>
            <pc:sldMk cId="3945898909" sldId="267"/>
            <ac:cxnSpMk id="192" creationId="{62BE33C0-9D06-724B-9BF0-B9753DA2B831}"/>
          </ac:cxnSpMkLst>
        </pc:cxnChg>
        <pc:cxnChg chg="add del mod">
          <ac:chgData name="Ian Wu Ling En" userId="28715549-2f5c-46f8-b7f8-f39c35f3312d" providerId="ADAL" clId="{59F06697-3FB1-384D-805F-F66146893A2A}" dt="2019-03-29T13:15:35.385" v="721" actId="478"/>
          <ac:cxnSpMkLst>
            <pc:docMk/>
            <pc:sldMk cId="3945898909" sldId="267"/>
            <ac:cxnSpMk id="193" creationId="{C984F094-2851-7C42-9C1D-CACCFA905F28}"/>
          </ac:cxnSpMkLst>
        </pc:cxnChg>
        <pc:cxnChg chg="add del mod">
          <ac:chgData name="Ian Wu Ling En" userId="28715549-2f5c-46f8-b7f8-f39c35f3312d" providerId="ADAL" clId="{59F06697-3FB1-384D-805F-F66146893A2A}" dt="2019-03-29T13:15:29.074" v="718" actId="478"/>
          <ac:cxnSpMkLst>
            <pc:docMk/>
            <pc:sldMk cId="3945898909" sldId="267"/>
            <ac:cxnSpMk id="194" creationId="{3657907C-3D0E-4E43-AB2B-14F181D047B7}"/>
          </ac:cxnSpMkLst>
        </pc:cxnChg>
        <pc:cxnChg chg="add mod">
          <ac:chgData name="Ian Wu Ling En" userId="28715549-2f5c-46f8-b7f8-f39c35f3312d" providerId="ADAL" clId="{59F06697-3FB1-384D-805F-F66146893A2A}" dt="2019-03-29T13:25:47.327" v="881" actId="1076"/>
          <ac:cxnSpMkLst>
            <pc:docMk/>
            <pc:sldMk cId="3945898909" sldId="267"/>
            <ac:cxnSpMk id="196" creationId="{EE446095-39EA-0A41-9CB8-C888168737B5}"/>
          </ac:cxnSpMkLst>
        </pc:cxnChg>
        <pc:cxnChg chg="add del mod">
          <ac:chgData name="Ian Wu Ling En" userId="28715549-2f5c-46f8-b7f8-f39c35f3312d" providerId="ADAL" clId="{59F06697-3FB1-384D-805F-F66146893A2A}" dt="2019-03-29T13:16:40.273" v="726" actId="478"/>
          <ac:cxnSpMkLst>
            <pc:docMk/>
            <pc:sldMk cId="3945898909" sldId="267"/>
            <ac:cxnSpMk id="197" creationId="{51DB0D46-A50A-C046-B3EF-54B5677B3EAE}"/>
          </ac:cxnSpMkLst>
        </pc:cxnChg>
        <pc:cxnChg chg="del mod">
          <ac:chgData name="Ian Wu Ling En" userId="28715549-2f5c-46f8-b7f8-f39c35f3312d" providerId="ADAL" clId="{59F06697-3FB1-384D-805F-F66146893A2A}" dt="2019-03-29T12:49:32.232" v="445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59F06697-3FB1-384D-805F-F66146893A2A}" dt="2019-03-29T13:24:25.236" v="865" actId="1076"/>
          <ac:cxnSpMkLst>
            <pc:docMk/>
            <pc:sldMk cId="3945898909" sldId="267"/>
            <ac:cxnSpMk id="203" creationId="{6CCD3E18-8278-426A-A24E-E2CCA6422BBC}"/>
          </ac:cxnSpMkLst>
        </pc:cxnChg>
        <pc:cxnChg chg="add del mod">
          <ac:chgData name="Ian Wu Ling En" userId="28715549-2f5c-46f8-b7f8-f39c35f3312d" providerId="ADAL" clId="{59F06697-3FB1-384D-805F-F66146893A2A}" dt="2019-03-29T13:15:20.186" v="716" actId="478"/>
          <ac:cxnSpMkLst>
            <pc:docMk/>
            <pc:sldMk cId="3945898909" sldId="267"/>
            <ac:cxnSpMk id="205" creationId="{12A67615-06CB-CF4F-B1A6-A3284EBDEEB2}"/>
          </ac:cxnSpMkLst>
        </pc:cxnChg>
        <pc:cxnChg chg="add mod">
          <ac:chgData name="Ian Wu Ling En" userId="28715549-2f5c-46f8-b7f8-f39c35f3312d" providerId="ADAL" clId="{59F06697-3FB1-384D-805F-F66146893A2A}" dt="2019-03-29T13:26:02.452" v="884" actId="1076"/>
          <ac:cxnSpMkLst>
            <pc:docMk/>
            <pc:sldMk cId="3945898909" sldId="267"/>
            <ac:cxnSpMk id="207" creationId="{147D89C6-EAD7-074F-BFB0-AA6064692902}"/>
          </ac:cxnSpMkLst>
        </pc:cxnChg>
        <pc:cxnChg chg="add del mod">
          <ac:chgData name="Ian Wu Ling En" userId="28715549-2f5c-46f8-b7f8-f39c35f3312d" providerId="ADAL" clId="{59F06697-3FB1-384D-805F-F66146893A2A}" dt="2019-03-29T13:16:38.165" v="725" actId="478"/>
          <ac:cxnSpMkLst>
            <pc:docMk/>
            <pc:sldMk cId="3945898909" sldId="267"/>
            <ac:cxnSpMk id="208" creationId="{20CDD344-9005-D34E-8FE9-0D61EFCCAA42}"/>
          </ac:cxnSpMkLst>
        </pc:cxnChg>
        <pc:cxnChg chg="add mod">
          <ac:chgData name="Ian Wu Ling En" userId="28715549-2f5c-46f8-b7f8-f39c35f3312d" providerId="ADAL" clId="{59F06697-3FB1-384D-805F-F66146893A2A}" dt="2019-03-29T13:24:25.236" v="865" actId="1076"/>
          <ac:cxnSpMkLst>
            <pc:docMk/>
            <pc:sldMk cId="3945898909" sldId="267"/>
            <ac:cxnSpMk id="216" creationId="{10C0E792-B465-E546-B30B-1FE291C204C2}"/>
          </ac:cxnSpMkLst>
        </pc:cxnChg>
        <pc:cxnChg chg="add mod">
          <ac:chgData name="Ian Wu Ling En" userId="28715549-2f5c-46f8-b7f8-f39c35f3312d" providerId="ADAL" clId="{59F06697-3FB1-384D-805F-F66146893A2A}" dt="2019-03-29T13:24:25.236" v="865" actId="1076"/>
          <ac:cxnSpMkLst>
            <pc:docMk/>
            <pc:sldMk cId="3945898909" sldId="267"/>
            <ac:cxnSpMk id="217" creationId="{073AEF9A-D108-A643-8C89-21E5A7533E55}"/>
          </ac:cxnSpMkLst>
        </pc:cxnChg>
        <pc:cxnChg chg="add mod">
          <ac:chgData name="Ian Wu Ling En" userId="28715549-2f5c-46f8-b7f8-f39c35f3312d" providerId="ADAL" clId="{59F06697-3FB1-384D-805F-F66146893A2A}" dt="2019-03-29T13:26:18.925" v="888" actId="1076"/>
          <ac:cxnSpMkLst>
            <pc:docMk/>
            <pc:sldMk cId="3945898909" sldId="267"/>
            <ac:cxnSpMk id="220" creationId="{083728D0-B3F8-2D49-AF8C-48544B1434AA}"/>
          </ac:cxnSpMkLst>
        </pc:cxnChg>
        <pc:cxnChg chg="add mod">
          <ac:chgData name="Ian Wu Ling En" userId="28715549-2f5c-46f8-b7f8-f39c35f3312d" providerId="ADAL" clId="{59F06697-3FB1-384D-805F-F66146893A2A}" dt="2019-03-29T13:32:44.285" v="967" actId="1076"/>
          <ac:cxnSpMkLst>
            <pc:docMk/>
            <pc:sldMk cId="3945898909" sldId="267"/>
            <ac:cxnSpMk id="221" creationId="{7F80D3E6-DCC3-2B44-B704-0B15B90257C7}"/>
          </ac:cxnSpMkLst>
        </pc:cxnChg>
        <pc:cxnChg chg="add mod">
          <ac:chgData name="Ian Wu Ling En" userId="28715549-2f5c-46f8-b7f8-f39c35f3312d" providerId="ADAL" clId="{59F06697-3FB1-384D-805F-F66146893A2A}" dt="2019-03-29T13:32:49.747" v="970" actId="1076"/>
          <ac:cxnSpMkLst>
            <pc:docMk/>
            <pc:sldMk cId="3945898909" sldId="267"/>
            <ac:cxnSpMk id="222" creationId="{E917D87B-9EB7-6C48-AE22-B0B43AF9696D}"/>
          </ac:cxnSpMkLst>
        </pc:cxnChg>
        <pc:cxnChg chg="add mod">
          <ac:chgData name="Ian Wu Ling En" userId="28715549-2f5c-46f8-b7f8-f39c35f3312d" providerId="ADAL" clId="{59F06697-3FB1-384D-805F-F66146893A2A}" dt="2019-03-29T13:32:51.457" v="971" actId="1076"/>
          <ac:cxnSpMkLst>
            <pc:docMk/>
            <pc:sldMk cId="3945898909" sldId="267"/>
            <ac:cxnSpMk id="224" creationId="{C88829BC-175C-D94C-A242-D3A64944B055}"/>
          </ac:cxnSpMkLst>
        </pc:cxnChg>
        <pc:cxnChg chg="mod">
          <ac:chgData name="Ian Wu Ling En" userId="28715549-2f5c-46f8-b7f8-f39c35f3312d" providerId="ADAL" clId="{59F06697-3FB1-384D-805F-F66146893A2A}" dt="2019-03-29T12:47:02.440" v="374" actId="164"/>
          <ac:cxnSpMkLst>
            <pc:docMk/>
            <pc:sldMk cId="3945898909" sldId="267"/>
            <ac:cxnSpMk id="229" creationId="{674D795D-BE64-4C23-AB6B-8581B1948790}"/>
          </ac:cxnSpMkLst>
        </pc:cxnChg>
        <pc:cxnChg chg="add mod">
          <ac:chgData name="Ian Wu Ling En" userId="28715549-2f5c-46f8-b7f8-f39c35f3312d" providerId="ADAL" clId="{59F06697-3FB1-384D-805F-F66146893A2A}" dt="2019-03-29T13:30:53.416" v="933" actId="1076"/>
          <ac:cxnSpMkLst>
            <pc:docMk/>
            <pc:sldMk cId="3945898909" sldId="267"/>
            <ac:cxnSpMk id="230" creationId="{DCC676FA-6CAB-5F42-907F-B4EBD4C68095}"/>
          </ac:cxnSpMkLst>
        </pc:cxnChg>
        <pc:cxnChg chg="mod">
          <ac:chgData name="Ian Wu Ling En" userId="28715549-2f5c-46f8-b7f8-f39c35f3312d" providerId="ADAL" clId="{59F06697-3FB1-384D-805F-F66146893A2A}" dt="2019-03-29T13:31:55.200" v="953" actId="14100"/>
          <ac:cxnSpMkLst>
            <pc:docMk/>
            <pc:sldMk cId="3945898909" sldId="267"/>
            <ac:cxnSpMk id="232" creationId="{1A83AB1C-BE26-4F1A-8576-7ACE7FC365C2}"/>
          </ac:cxnSpMkLst>
        </pc:cxnChg>
        <pc:cxnChg chg="add mod">
          <ac:chgData name="Ian Wu Ling En" userId="28715549-2f5c-46f8-b7f8-f39c35f3312d" providerId="ADAL" clId="{59F06697-3FB1-384D-805F-F66146893A2A}" dt="2019-03-29T13:33:22.538" v="981" actId="1076"/>
          <ac:cxnSpMkLst>
            <pc:docMk/>
            <pc:sldMk cId="3945898909" sldId="267"/>
            <ac:cxnSpMk id="233" creationId="{58144F1D-97C9-BB4A-BA1A-437A5FBD5759}"/>
          </ac:cxnSpMkLst>
        </pc:cxnChg>
        <pc:cxnChg chg="add mod">
          <ac:chgData name="Ian Wu Ling En" userId="28715549-2f5c-46f8-b7f8-f39c35f3312d" providerId="ADAL" clId="{59F06697-3FB1-384D-805F-F66146893A2A}" dt="2019-03-29T13:30:53.416" v="933" actId="1076"/>
          <ac:cxnSpMkLst>
            <pc:docMk/>
            <pc:sldMk cId="3945898909" sldId="267"/>
            <ac:cxnSpMk id="236" creationId="{8CA77885-A7F6-A948-8CE3-E8B42228D12E}"/>
          </ac:cxnSpMkLst>
        </pc:cxnChg>
        <pc:cxnChg chg="add mod">
          <ac:chgData name="Ian Wu Ling En" userId="28715549-2f5c-46f8-b7f8-f39c35f3312d" providerId="ADAL" clId="{59F06697-3FB1-384D-805F-F66146893A2A}" dt="2019-03-29T13:33:18.579" v="980" actId="1038"/>
          <ac:cxnSpMkLst>
            <pc:docMk/>
            <pc:sldMk cId="3945898909" sldId="267"/>
            <ac:cxnSpMk id="237" creationId="{1628954C-91A8-A34D-914E-F1BEAF49C646}"/>
          </ac:cxnSpMkLst>
        </pc:cxnChg>
        <pc:cxnChg chg="add mod">
          <ac:chgData name="Ian Wu Ling En" userId="28715549-2f5c-46f8-b7f8-f39c35f3312d" providerId="ADAL" clId="{59F06697-3FB1-384D-805F-F66146893A2A}" dt="2019-03-29T13:30:53.416" v="933" actId="1076"/>
          <ac:cxnSpMkLst>
            <pc:docMk/>
            <pc:sldMk cId="3945898909" sldId="267"/>
            <ac:cxnSpMk id="240" creationId="{B2DE9BFC-C2E8-594D-81A2-D05FF7DCBCBD}"/>
          </ac:cxnSpMkLst>
        </pc:cxnChg>
        <pc:cxnChg chg="add mod">
          <ac:chgData name="Ian Wu Ling En" userId="28715549-2f5c-46f8-b7f8-f39c35f3312d" providerId="ADAL" clId="{59F06697-3FB1-384D-805F-F66146893A2A}" dt="2019-03-29T13:33:02.257" v="974" actId="1076"/>
          <ac:cxnSpMkLst>
            <pc:docMk/>
            <pc:sldMk cId="3945898909" sldId="267"/>
            <ac:cxnSpMk id="241" creationId="{B8F9605B-F622-1E40-8DEA-07C3868E6D6B}"/>
          </ac:cxnSpMkLst>
        </pc:cxnChg>
        <pc:cxnChg chg="add mod">
          <ac:chgData name="Ian Wu Ling En" userId="28715549-2f5c-46f8-b7f8-f39c35f3312d" providerId="ADAL" clId="{59F06697-3FB1-384D-805F-F66146893A2A}" dt="2019-03-29T13:26:30.357" v="894" actId="14100"/>
          <ac:cxnSpMkLst>
            <pc:docMk/>
            <pc:sldMk cId="3945898909" sldId="267"/>
            <ac:cxnSpMk id="242" creationId="{B81E0C40-ABE4-6F4D-842C-4671F54D3D25}"/>
          </ac:cxnSpMkLst>
        </pc:cxnChg>
        <pc:cxnChg chg="add mod">
          <ac:chgData name="Ian Wu Ling En" userId="28715549-2f5c-46f8-b7f8-f39c35f3312d" providerId="ADAL" clId="{59F06697-3FB1-384D-805F-F66146893A2A}" dt="2019-03-29T13:38:22.404" v="1044" actId="14100"/>
          <ac:cxnSpMkLst>
            <pc:docMk/>
            <pc:sldMk cId="3945898909" sldId="267"/>
            <ac:cxnSpMk id="246" creationId="{04706232-F584-8F4E-8CEE-2374871E7F9A}"/>
          </ac:cxnSpMkLst>
        </pc:cxnChg>
        <pc:cxnChg chg="add del mod">
          <ac:chgData name="Ian Wu Ling En" userId="28715549-2f5c-46f8-b7f8-f39c35f3312d" providerId="ADAL" clId="{59F06697-3FB1-384D-805F-F66146893A2A}" dt="2019-03-29T13:22:45.750" v="858"/>
          <ac:cxnSpMkLst>
            <pc:docMk/>
            <pc:sldMk cId="3945898909" sldId="267"/>
            <ac:cxnSpMk id="248" creationId="{54D826D3-B844-B34C-9E2F-E02867E67F00}"/>
          </ac:cxnSpMkLst>
        </pc:cxnChg>
        <pc:cxnChg chg="del mod">
          <ac:chgData name="Ian Wu Ling En" userId="28715549-2f5c-46f8-b7f8-f39c35f3312d" providerId="ADAL" clId="{59F06697-3FB1-384D-805F-F66146893A2A}" dt="2019-03-29T12:49:32.232" v="445"/>
          <ac:cxnSpMkLst>
            <pc:docMk/>
            <pc:sldMk cId="3945898909" sldId="267"/>
            <ac:cxnSpMk id="250" creationId="{4905E054-6CE5-4BC2-AEFD-9C5C8BAA5AFA}"/>
          </ac:cxnSpMkLst>
        </pc:cxnChg>
        <pc:cxnChg chg="add del mod">
          <ac:chgData name="Ian Wu Ling En" userId="28715549-2f5c-46f8-b7f8-f39c35f3312d" providerId="ADAL" clId="{59F06697-3FB1-384D-805F-F66146893A2A}" dt="2019-03-29T13:37:12.391" v="1021" actId="478"/>
          <ac:cxnSpMkLst>
            <pc:docMk/>
            <pc:sldMk cId="3945898909" sldId="267"/>
            <ac:cxnSpMk id="252" creationId="{73193FE8-82A2-524A-BF12-0B8548925B53}"/>
          </ac:cxnSpMkLst>
        </pc:cxnChg>
        <pc:cxnChg chg="add mod">
          <ac:chgData name="Ian Wu Ling En" userId="28715549-2f5c-46f8-b7f8-f39c35f3312d" providerId="ADAL" clId="{59F06697-3FB1-384D-805F-F66146893A2A}" dt="2019-03-29T13:26:51.408" v="899" actId="1076"/>
          <ac:cxnSpMkLst>
            <pc:docMk/>
            <pc:sldMk cId="3945898909" sldId="267"/>
            <ac:cxnSpMk id="254" creationId="{2D03C571-8648-E445-A8C5-B7920F236057}"/>
          </ac:cxnSpMkLst>
        </pc:cxnChg>
        <pc:cxnChg chg="add mod">
          <ac:chgData name="Ian Wu Ling En" userId="28715549-2f5c-46f8-b7f8-f39c35f3312d" providerId="ADAL" clId="{59F06697-3FB1-384D-805F-F66146893A2A}" dt="2019-03-29T13:27:39.641" v="911" actId="1076"/>
          <ac:cxnSpMkLst>
            <pc:docMk/>
            <pc:sldMk cId="3945898909" sldId="267"/>
            <ac:cxnSpMk id="256" creationId="{B37B27D8-E158-3648-B3E8-F3776D5CEB69}"/>
          </ac:cxnSpMkLst>
        </pc:cxnChg>
        <pc:cxnChg chg="add mod">
          <ac:chgData name="Ian Wu Ling En" userId="28715549-2f5c-46f8-b7f8-f39c35f3312d" providerId="ADAL" clId="{59F06697-3FB1-384D-805F-F66146893A2A}" dt="2019-03-29T13:34:28.569" v="984" actId="1076"/>
          <ac:cxnSpMkLst>
            <pc:docMk/>
            <pc:sldMk cId="3945898909" sldId="267"/>
            <ac:cxnSpMk id="259" creationId="{FD039C65-B9AE-A74A-87E1-EE35D5D3A084}"/>
          </ac:cxnSpMkLst>
        </pc:cxnChg>
        <pc:cxnChg chg="add mod">
          <ac:chgData name="Ian Wu Ling En" userId="28715549-2f5c-46f8-b7f8-f39c35f3312d" providerId="ADAL" clId="{59F06697-3FB1-384D-805F-F66146893A2A}" dt="2019-03-29T13:36:28.993" v="1015" actId="1076"/>
          <ac:cxnSpMkLst>
            <pc:docMk/>
            <pc:sldMk cId="3945898909" sldId="267"/>
            <ac:cxnSpMk id="268" creationId="{B5375C1B-E164-A147-ACF2-9E9140AC9048}"/>
          </ac:cxnSpMkLst>
        </pc:cxnChg>
        <pc:cxnChg chg="add mod">
          <ac:chgData name="Ian Wu Ling En" userId="28715549-2f5c-46f8-b7f8-f39c35f3312d" providerId="ADAL" clId="{59F06697-3FB1-384D-805F-F66146893A2A}" dt="2019-03-29T13:36:28.993" v="1015" actId="1076"/>
          <ac:cxnSpMkLst>
            <pc:docMk/>
            <pc:sldMk cId="3945898909" sldId="267"/>
            <ac:cxnSpMk id="270" creationId="{D29497BE-1F9D-C040-9854-4A2037FE14A7}"/>
          </ac:cxnSpMkLst>
        </pc:cxnChg>
        <pc:cxnChg chg="add mod">
          <ac:chgData name="Ian Wu Ling En" userId="28715549-2f5c-46f8-b7f8-f39c35f3312d" providerId="ADAL" clId="{59F06697-3FB1-384D-805F-F66146893A2A}" dt="2019-03-29T13:36:28.993" v="1015" actId="1076"/>
          <ac:cxnSpMkLst>
            <pc:docMk/>
            <pc:sldMk cId="3945898909" sldId="267"/>
            <ac:cxnSpMk id="273" creationId="{49CC2F82-BD6E-C347-BD3D-4E075FE50C69}"/>
          </ac:cxnSpMkLst>
        </pc:cxnChg>
        <pc:cxnChg chg="add mod">
          <ac:chgData name="Ian Wu Ling En" userId="28715549-2f5c-46f8-b7f8-f39c35f3312d" providerId="ADAL" clId="{59F06697-3FB1-384D-805F-F66146893A2A}" dt="2019-03-29T13:36:28.993" v="1015" actId="1076"/>
          <ac:cxnSpMkLst>
            <pc:docMk/>
            <pc:sldMk cId="3945898909" sldId="267"/>
            <ac:cxnSpMk id="274" creationId="{E8B389B0-72CC-0242-809F-3EDEAD982AD8}"/>
          </ac:cxnSpMkLst>
        </pc:cxnChg>
        <pc:cxnChg chg="add mod">
          <ac:chgData name="Ian Wu Ling En" userId="28715549-2f5c-46f8-b7f8-f39c35f3312d" providerId="ADAL" clId="{59F06697-3FB1-384D-805F-F66146893A2A}" dt="2019-03-29T13:36:28.993" v="1015" actId="1076"/>
          <ac:cxnSpMkLst>
            <pc:docMk/>
            <pc:sldMk cId="3945898909" sldId="267"/>
            <ac:cxnSpMk id="277" creationId="{67558C13-F1CD-4344-A68F-2DE6A714F734}"/>
          </ac:cxnSpMkLst>
        </pc:cxnChg>
        <pc:cxnChg chg="add mod">
          <ac:chgData name="Ian Wu Ling En" userId="28715549-2f5c-46f8-b7f8-f39c35f3312d" providerId="ADAL" clId="{59F06697-3FB1-384D-805F-F66146893A2A}" dt="2019-03-29T13:36:28.993" v="1015" actId="1076"/>
          <ac:cxnSpMkLst>
            <pc:docMk/>
            <pc:sldMk cId="3945898909" sldId="267"/>
            <ac:cxnSpMk id="278" creationId="{EFA6BF17-5BF9-7A46-8197-B0A67BD17BE8}"/>
          </ac:cxnSpMkLst>
        </pc:cxnChg>
        <pc:cxnChg chg="add mod">
          <ac:chgData name="Ian Wu Ling En" userId="28715549-2f5c-46f8-b7f8-f39c35f3312d" providerId="ADAL" clId="{59F06697-3FB1-384D-805F-F66146893A2A}" dt="2019-03-29T13:37:38.664" v="1027" actId="1076"/>
          <ac:cxnSpMkLst>
            <pc:docMk/>
            <pc:sldMk cId="3945898909" sldId="267"/>
            <ac:cxnSpMk id="280" creationId="{1F596356-31E5-604B-997E-71AE8DB1C6D5}"/>
          </ac:cxnSpMkLst>
        </pc:cxnChg>
        <pc:cxnChg chg="add del">
          <ac:chgData name="Ian Wu Ling En" userId="28715549-2f5c-46f8-b7f8-f39c35f3312d" providerId="ADAL" clId="{59F06697-3FB1-384D-805F-F66146893A2A}" dt="2019-03-29T13:38:24.745" v="1046"/>
          <ac:cxnSpMkLst>
            <pc:docMk/>
            <pc:sldMk cId="3945898909" sldId="267"/>
            <ac:cxnSpMk id="285" creationId="{CCB038FA-61BE-D848-9E66-B543555A9865}"/>
          </ac:cxnSpMkLst>
        </pc:cxnChg>
        <pc:cxnChg chg="add mod">
          <ac:chgData name="Ian Wu Ling En" userId="28715549-2f5c-46f8-b7f8-f39c35f3312d" providerId="ADAL" clId="{59F06697-3FB1-384D-805F-F66146893A2A}" dt="2019-03-29T13:40:02.322" v="1072" actId="1076"/>
          <ac:cxnSpMkLst>
            <pc:docMk/>
            <pc:sldMk cId="3945898909" sldId="267"/>
            <ac:cxnSpMk id="292" creationId="{6A311E70-81E7-FF45-A9CF-9F5BD35E4E1E}"/>
          </ac:cxnSpMkLst>
        </pc:cxnChg>
        <pc:cxnChg chg="add del">
          <ac:chgData name="Ian Wu Ling En" userId="28715549-2f5c-46f8-b7f8-f39c35f3312d" providerId="ADAL" clId="{59F06697-3FB1-384D-805F-F66146893A2A}" dt="2019-03-29T13:40:13.665" v="1076"/>
          <ac:cxnSpMkLst>
            <pc:docMk/>
            <pc:sldMk cId="3945898909" sldId="267"/>
            <ac:cxnSpMk id="294" creationId="{AE30805D-D186-874C-B178-E664D0505BF0}"/>
          </ac:cxnSpMkLst>
        </pc:cxnChg>
      </pc:sldChg>
      <pc:sldChg chg="addSp modSp add">
        <pc:chgData name="Ian Wu Ling En" userId="28715549-2f5c-46f8-b7f8-f39c35f3312d" providerId="ADAL" clId="{59F06697-3FB1-384D-805F-F66146893A2A}" dt="2019-03-29T13:23:37.576" v="862"/>
        <pc:sldMkLst>
          <pc:docMk/>
          <pc:sldMk cId="2584690616" sldId="268"/>
        </pc:sldMkLst>
        <pc:spChg chg="add mod">
          <ac:chgData name="Ian Wu Ling En" userId="28715549-2f5c-46f8-b7f8-f39c35f3312d" providerId="ADAL" clId="{59F06697-3FB1-384D-805F-F66146893A2A}" dt="2019-03-29T13:23:37.576" v="862"/>
          <ac:spMkLst>
            <pc:docMk/>
            <pc:sldMk cId="2584690616" sldId="268"/>
            <ac:spMk id="2" creationId="{F1448834-ACA6-F343-BA87-95E213CC197E}"/>
          </ac:spMkLst>
        </pc:spChg>
        <pc:spChg chg="add mod">
          <ac:chgData name="Ian Wu Ling En" userId="28715549-2f5c-46f8-b7f8-f39c35f3312d" providerId="ADAL" clId="{59F06697-3FB1-384D-805F-F66146893A2A}" dt="2019-03-29T13:23:37.576" v="862"/>
          <ac:spMkLst>
            <pc:docMk/>
            <pc:sldMk cId="2584690616" sldId="268"/>
            <ac:spMk id="3" creationId="{AD895F69-E459-D24E-9A44-8F7CDA03BCF6}"/>
          </ac:spMkLst>
        </pc:spChg>
      </pc:sldChg>
      <pc:sldMasterChg chg="modSp modSldLayout">
        <pc:chgData name="Ian Wu Ling En" userId="28715549-2f5c-46f8-b7f8-f39c35f3312d" providerId="ADAL" clId="{59F06697-3FB1-384D-805F-F66146893A2A}" dt="2019-03-29T13:23:37.576" v="862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59F06697-3FB1-384D-805F-F66146893A2A}" dt="2019-03-29T13:23:37.576" v="862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3:23:37.576" v="862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3:23:37.576" v="862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3:23:37.576" v="862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3:23:37.576" v="862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59F06697-3FB1-384D-805F-F66146893A2A}" dt="2019-03-29T13:23:37.576" v="862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59F06697-3FB1-384D-805F-F66146893A2A}" dt="2019-03-29T13:23:37.576" v="862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3:23:37.576" v="862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3:23:37.576" v="862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59F06697-3FB1-384D-805F-F66146893A2A}" dt="2019-03-29T13:23:37.576" v="862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3:23:37.576" v="862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3:23:37.576" v="862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59F06697-3FB1-384D-805F-F66146893A2A}" dt="2019-03-29T13:23:37.576" v="862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3:23:37.576" v="862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3:23:37.576" v="862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59F06697-3FB1-384D-805F-F66146893A2A}" dt="2019-03-29T13:23:37.576" v="862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3:23:37.576" v="862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3:23:37.576" v="862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3:23:37.576" v="862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3:23:37.576" v="862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59F06697-3FB1-384D-805F-F66146893A2A}" dt="2019-03-29T13:23:37.576" v="862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3:23:37.576" v="862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3:23:37.576" v="862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3:23:37.576" v="862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59F06697-3FB1-384D-805F-F66146893A2A}" dt="2019-03-29T13:23:37.576" v="862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3:23:37.576" v="862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3:23:37.576" v="862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3:23:37.576" v="862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59F06697-3FB1-384D-805F-F66146893A2A}" dt="2019-03-29T13:23:37.576" v="862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3:23:37.576" v="862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58975" y="685800"/>
            <a:ext cx="2940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93546" rtl="0" eaLnBrk="1" latinLnBrk="0" hangingPunct="1">
      <a:defRPr sz="1829" kern="1200">
        <a:solidFill>
          <a:schemeClr val="tx1"/>
        </a:solidFill>
        <a:latin typeface="+mn-lt"/>
        <a:ea typeface="+mn-ea"/>
        <a:cs typeface="+mn-cs"/>
      </a:defRPr>
    </a:lvl1pPr>
    <a:lvl2pPr marL="696773" algn="l" defTabSz="1393546" rtl="0" eaLnBrk="1" latinLnBrk="0" hangingPunct="1">
      <a:defRPr sz="1829" kern="1200">
        <a:solidFill>
          <a:schemeClr val="tx1"/>
        </a:solidFill>
        <a:latin typeface="+mn-lt"/>
        <a:ea typeface="+mn-ea"/>
        <a:cs typeface="+mn-cs"/>
      </a:defRPr>
    </a:lvl2pPr>
    <a:lvl3pPr marL="1393546" algn="l" defTabSz="1393546" rtl="0" eaLnBrk="1" latinLnBrk="0" hangingPunct="1">
      <a:defRPr sz="1829" kern="1200">
        <a:solidFill>
          <a:schemeClr val="tx1"/>
        </a:solidFill>
        <a:latin typeface="+mn-lt"/>
        <a:ea typeface="+mn-ea"/>
        <a:cs typeface="+mn-cs"/>
      </a:defRPr>
    </a:lvl3pPr>
    <a:lvl4pPr marL="2090318" algn="l" defTabSz="1393546" rtl="0" eaLnBrk="1" latinLnBrk="0" hangingPunct="1">
      <a:defRPr sz="1829" kern="1200">
        <a:solidFill>
          <a:schemeClr val="tx1"/>
        </a:solidFill>
        <a:latin typeface="+mn-lt"/>
        <a:ea typeface="+mn-ea"/>
        <a:cs typeface="+mn-cs"/>
      </a:defRPr>
    </a:lvl4pPr>
    <a:lvl5pPr marL="2787091" algn="l" defTabSz="1393546" rtl="0" eaLnBrk="1" latinLnBrk="0" hangingPunct="1">
      <a:defRPr sz="1829" kern="1200">
        <a:solidFill>
          <a:schemeClr val="tx1"/>
        </a:solidFill>
        <a:latin typeface="+mn-lt"/>
        <a:ea typeface="+mn-ea"/>
        <a:cs typeface="+mn-cs"/>
      </a:defRPr>
    </a:lvl5pPr>
    <a:lvl6pPr marL="3483864" algn="l" defTabSz="1393546" rtl="0" eaLnBrk="1" latinLnBrk="0" hangingPunct="1">
      <a:defRPr sz="1829" kern="1200">
        <a:solidFill>
          <a:schemeClr val="tx1"/>
        </a:solidFill>
        <a:latin typeface="+mn-lt"/>
        <a:ea typeface="+mn-ea"/>
        <a:cs typeface="+mn-cs"/>
      </a:defRPr>
    </a:lvl6pPr>
    <a:lvl7pPr marL="4180637" algn="l" defTabSz="1393546" rtl="0" eaLnBrk="1" latinLnBrk="0" hangingPunct="1">
      <a:defRPr sz="1829" kern="1200">
        <a:solidFill>
          <a:schemeClr val="tx1"/>
        </a:solidFill>
        <a:latin typeface="+mn-lt"/>
        <a:ea typeface="+mn-ea"/>
        <a:cs typeface="+mn-cs"/>
      </a:defRPr>
    </a:lvl7pPr>
    <a:lvl8pPr marL="4877410" algn="l" defTabSz="1393546" rtl="0" eaLnBrk="1" latinLnBrk="0" hangingPunct="1">
      <a:defRPr sz="1829" kern="1200">
        <a:solidFill>
          <a:schemeClr val="tx1"/>
        </a:solidFill>
        <a:latin typeface="+mn-lt"/>
        <a:ea typeface="+mn-ea"/>
        <a:cs typeface="+mn-cs"/>
      </a:defRPr>
    </a:lvl8pPr>
    <a:lvl9pPr marL="5574182" algn="l" defTabSz="1393546" rtl="0" eaLnBrk="1" latinLnBrk="0" hangingPunct="1">
      <a:defRPr sz="18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74" y="7828441"/>
            <a:ext cx="18359596" cy="54016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9935" y="14279988"/>
            <a:ext cx="15119669" cy="643999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59657" y="1009280"/>
            <a:ext cx="4859892" cy="215016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989" y="1009280"/>
            <a:ext cx="14219687" cy="215016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223" y="16193431"/>
            <a:ext cx="18359596" cy="500499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223" y="10680828"/>
            <a:ext cx="18359596" cy="551249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3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985" y="5880019"/>
            <a:ext cx="9539792" cy="166308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9766" y="5880019"/>
            <a:ext cx="9539792" cy="166308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990" y="5640832"/>
            <a:ext cx="9543544" cy="23508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9990" y="7991659"/>
            <a:ext cx="9543544" cy="145191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274" y="5640832"/>
            <a:ext cx="9547293" cy="23508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274" y="7991659"/>
            <a:ext cx="9547293" cy="145191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985" y="1003331"/>
            <a:ext cx="7106092" cy="42699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4827" y="1003444"/>
            <a:ext cx="12074737" cy="21507482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9985" y="5273344"/>
            <a:ext cx="7106092" cy="17237485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667" y="17639984"/>
            <a:ext cx="12959715" cy="2082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33667" y="2251665"/>
            <a:ext cx="12959715" cy="15119985"/>
          </a:xfrm>
        </p:spPr>
        <p:txBody>
          <a:bodyPr/>
          <a:lstStyle>
            <a:lvl1pPr marL="0" indent="0">
              <a:buNone/>
              <a:defRPr sz="3201"/>
            </a:lvl1pPr>
            <a:lvl2pPr marL="457238" indent="0">
              <a:buNone/>
              <a:defRPr sz="2800"/>
            </a:lvl2pPr>
            <a:lvl3pPr marL="914475" indent="0">
              <a:buNone/>
              <a:defRPr sz="2400"/>
            </a:lvl3pPr>
            <a:lvl4pPr marL="1371712" indent="0">
              <a:buNone/>
              <a:defRPr sz="2000"/>
            </a:lvl4pPr>
            <a:lvl5pPr marL="1828948" indent="0">
              <a:buNone/>
              <a:defRPr sz="2000"/>
            </a:lvl5pPr>
            <a:lvl6pPr marL="2286186" indent="0">
              <a:buNone/>
              <a:defRPr sz="2000"/>
            </a:lvl6pPr>
            <a:lvl7pPr marL="2743427" indent="0">
              <a:buNone/>
              <a:defRPr sz="2000"/>
            </a:lvl7pPr>
            <a:lvl8pPr marL="3200661" indent="0">
              <a:buNone/>
              <a:defRPr sz="2000"/>
            </a:lvl8pPr>
            <a:lvl9pPr marL="3657901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3667" y="19722485"/>
            <a:ext cx="12959715" cy="2957495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992" y="1009169"/>
            <a:ext cx="19439571" cy="4199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992" y="5880019"/>
            <a:ext cx="19439571" cy="16630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9989" y="23356759"/>
            <a:ext cx="5039890" cy="1341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79845" y="23356759"/>
            <a:ext cx="6839852" cy="1341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79670" y="23356759"/>
            <a:ext cx="5039890" cy="1341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75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9" indent="-342929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2" indent="-285773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3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3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75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2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6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7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65">
            <a:extLst>
              <a:ext uri="{FF2B5EF4-FFF2-40B4-BE49-F238E27FC236}">
                <a16:creationId xmlns:a16="http://schemas.microsoft.com/office/drawing/2014/main" id="{C8738879-41E1-A641-BC81-1B9C3B6561E0}"/>
              </a:ext>
            </a:extLst>
          </p:cNvPr>
          <p:cNvSpPr/>
          <p:nvPr/>
        </p:nvSpPr>
        <p:spPr>
          <a:xfrm>
            <a:off x="340237" y="13565099"/>
            <a:ext cx="12055156" cy="3856070"/>
          </a:xfrm>
          <a:prstGeom prst="roundRect">
            <a:avLst>
              <a:gd name="adj" fmla="val 3484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opt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60" name="Rectangle 65">
            <a:extLst>
              <a:ext uri="{FF2B5EF4-FFF2-40B4-BE49-F238E27FC236}">
                <a16:creationId xmlns:a16="http://schemas.microsoft.com/office/drawing/2014/main" id="{DFD16A13-5510-5641-B5B7-D2F584A2C13A}"/>
              </a:ext>
            </a:extLst>
          </p:cNvPr>
          <p:cNvSpPr/>
          <p:nvPr/>
        </p:nvSpPr>
        <p:spPr>
          <a:xfrm>
            <a:off x="340093" y="9547704"/>
            <a:ext cx="12055156" cy="3856070"/>
          </a:xfrm>
          <a:prstGeom prst="roundRect">
            <a:avLst>
              <a:gd name="adj" fmla="val 3484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opt</a:t>
            </a:r>
            <a:endParaRPr lang="en-SG" sz="1200" b="1" dirty="0">
              <a:solidFill>
                <a:srgbClr val="0070C0"/>
              </a:solidFill>
            </a:endParaRP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4E540001-09D7-D44C-8AD7-086DA0DB42CF}"/>
              </a:ext>
            </a:extLst>
          </p:cNvPr>
          <p:cNvGrpSpPr/>
          <p:nvPr/>
        </p:nvGrpSpPr>
        <p:grpSpPr>
          <a:xfrm>
            <a:off x="363707" y="9547817"/>
            <a:ext cx="628547" cy="393099"/>
            <a:chOff x="345357" y="4383603"/>
            <a:chExt cx="628547" cy="393099"/>
          </a:xfrm>
        </p:grpSpPr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FE9CF7FB-DDC0-2F43-A761-DAA2226178B6}"/>
                </a:ext>
              </a:extLst>
            </p:cNvPr>
            <p:cNvCxnSpPr/>
            <p:nvPr/>
          </p:nvCxnSpPr>
          <p:spPr>
            <a:xfrm>
              <a:off x="345357" y="4776702"/>
              <a:ext cx="5484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344A2925-A1AC-EA4F-8694-9C70EA803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762" y="4670553"/>
              <a:ext cx="80142" cy="106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CFC48A6-29E4-0147-A293-39025BF737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9962" y="4383603"/>
              <a:ext cx="0" cy="286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" name="Rectangle 65">
            <a:extLst>
              <a:ext uri="{FF2B5EF4-FFF2-40B4-BE49-F238E27FC236}">
                <a16:creationId xmlns:a16="http://schemas.microsoft.com/office/drawing/2014/main" id="{9C9B2CA4-ACFD-6349-8405-C4F9B90B5C14}"/>
              </a:ext>
            </a:extLst>
          </p:cNvPr>
          <p:cNvSpPr/>
          <p:nvPr/>
        </p:nvSpPr>
        <p:spPr>
          <a:xfrm>
            <a:off x="340093" y="5598418"/>
            <a:ext cx="12055156" cy="3856070"/>
          </a:xfrm>
          <a:prstGeom prst="roundRect">
            <a:avLst>
              <a:gd name="adj" fmla="val 3484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opt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C9A20DB-4D6B-274B-8FDA-CD6A91FEF207}"/>
              </a:ext>
            </a:extLst>
          </p:cNvPr>
          <p:cNvSpPr txBox="1"/>
          <p:nvPr/>
        </p:nvSpPr>
        <p:spPr>
          <a:xfrm rot="16200000">
            <a:off x="-510000" y="11067996"/>
            <a:ext cx="237398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!</a:t>
            </a:r>
            <a:r>
              <a:rPr lang="en-US" dirty="0" err="1"/>
              <a:t>optionalTagSet.isPresent</a:t>
            </a:r>
            <a:r>
              <a:rPr lang="en-US" dirty="0"/>
              <a:t>() &amp;&amp;</a:t>
            </a:r>
          </a:p>
          <a:p>
            <a:pPr algn="l"/>
            <a:r>
              <a:rPr lang="en-US" dirty="0" err="1"/>
              <a:t>optionalName.isPresent</a:t>
            </a:r>
            <a:r>
              <a:rPr lang="en-US" dirty="0"/>
              <a:t>()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8741296-5E09-854D-AF33-F1D0D2DEAC24}"/>
              </a:ext>
            </a:extLst>
          </p:cNvPr>
          <p:cNvGrpSpPr/>
          <p:nvPr/>
        </p:nvGrpSpPr>
        <p:grpSpPr>
          <a:xfrm>
            <a:off x="363707" y="5598531"/>
            <a:ext cx="628547" cy="393099"/>
            <a:chOff x="345357" y="4383603"/>
            <a:chExt cx="628547" cy="393099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C5F1E75-3006-6E47-84E4-E47E01FA8B21}"/>
                </a:ext>
              </a:extLst>
            </p:cNvPr>
            <p:cNvCxnSpPr/>
            <p:nvPr/>
          </p:nvCxnSpPr>
          <p:spPr>
            <a:xfrm>
              <a:off x="345357" y="4776702"/>
              <a:ext cx="5484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1EB50F0-812B-2E49-AC35-8F4EE1D29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762" y="4670553"/>
              <a:ext cx="80142" cy="106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1AEAA17-5F48-6140-AE7B-5B21B1B121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9962" y="4383603"/>
              <a:ext cx="0" cy="286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9C90B7B-4449-8741-BF40-EE7DAF660706}"/>
              </a:ext>
            </a:extLst>
          </p:cNvPr>
          <p:cNvSpPr txBox="1"/>
          <p:nvPr/>
        </p:nvSpPr>
        <p:spPr>
          <a:xfrm rot="16200000">
            <a:off x="-434055" y="7431898"/>
            <a:ext cx="237398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/>
              <a:t>optionalTagSet.isPresent</a:t>
            </a:r>
            <a:r>
              <a:rPr lang="en-US" dirty="0"/>
              <a:t>() &amp;&amp;</a:t>
            </a:r>
          </a:p>
          <a:p>
            <a:pPr algn="l"/>
            <a:r>
              <a:rPr lang="en-US" dirty="0" err="1"/>
              <a:t>optionalName.isPresent</a:t>
            </a:r>
            <a:r>
              <a:rPr lang="en-US" dirty="0"/>
              <a:t>()</a:t>
            </a:r>
          </a:p>
        </p:txBody>
      </p:sp>
      <p:sp>
        <p:nvSpPr>
          <p:cNvPr id="88" name="Rectangle 65">
            <a:extLst>
              <a:ext uri="{FF2B5EF4-FFF2-40B4-BE49-F238E27FC236}">
                <a16:creationId xmlns:a16="http://schemas.microsoft.com/office/drawing/2014/main" id="{7639CC20-85BF-EF44-802D-90625B28702F}"/>
              </a:ext>
            </a:extLst>
          </p:cNvPr>
          <p:cNvSpPr/>
          <p:nvPr/>
        </p:nvSpPr>
        <p:spPr>
          <a:xfrm>
            <a:off x="345359" y="1474787"/>
            <a:ext cx="12055156" cy="4031641"/>
          </a:xfrm>
          <a:prstGeom prst="roundRect">
            <a:avLst>
              <a:gd name="adj" fmla="val 3484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opt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D40B4E-6F99-47B3-8A21-87ADCD716B5B}"/>
              </a:ext>
            </a:extLst>
          </p:cNvPr>
          <p:cNvCxnSpPr>
            <a:cxnSpLocks/>
          </p:cNvCxnSpPr>
          <p:nvPr/>
        </p:nvCxnSpPr>
        <p:spPr>
          <a:xfrm>
            <a:off x="8026034" y="3038371"/>
            <a:ext cx="0" cy="251096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1514140" y="1083175"/>
            <a:ext cx="145562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41954" y="1446851"/>
            <a:ext cx="0" cy="1682885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169947" y="1797546"/>
            <a:ext cx="150783" cy="37088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4057782" y="962250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671178" y="1446849"/>
            <a:ext cx="0" cy="168288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599173" y="1905056"/>
            <a:ext cx="154408" cy="14345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235152" y="2152886"/>
            <a:ext cx="0" cy="161228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158952" y="2152886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72420" y="1801227"/>
            <a:ext cx="189754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9023" y="1543074"/>
            <a:ext cx="18239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execute(“list”)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769042" y="2026712"/>
            <a:ext cx="66888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57039" y="3514740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742179" y="2378736"/>
            <a:ext cx="14144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328843" y="3326077"/>
            <a:ext cx="22703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973906" y="544996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363673" y="1659624"/>
            <a:ext cx="22006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(“list”)</a:t>
            </a:r>
          </a:p>
        </p:txBody>
      </p:sp>
      <p:sp>
        <p:nvSpPr>
          <p:cNvPr id="40" name="Rectangle 62"/>
          <p:cNvSpPr/>
          <p:nvPr/>
        </p:nvSpPr>
        <p:spPr>
          <a:xfrm>
            <a:off x="10106462" y="2931417"/>
            <a:ext cx="1084770" cy="28730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:Fleet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10648851" y="3225037"/>
            <a:ext cx="1" cy="91670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0562912" y="3803268"/>
            <a:ext cx="155771" cy="6565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8124659" y="3817495"/>
            <a:ext cx="242573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437934" y="1599476"/>
            <a:ext cx="1609838" cy="57895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ListCommand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328849" y="3742850"/>
            <a:ext cx="56007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328841" y="1903168"/>
            <a:ext cx="225670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924532" y="3693100"/>
            <a:ext cx="129528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getDeployedFleet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>
            <a:off x="10713859" y="3822084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A78A03-963D-41D5-A96D-D610AC186B7D}"/>
              </a:ext>
            </a:extLst>
          </p:cNvPr>
          <p:cNvCxnSpPr>
            <a:cxnSpLocks/>
          </p:cNvCxnSpPr>
          <p:nvPr/>
        </p:nvCxnSpPr>
        <p:spPr>
          <a:xfrm flipV="1">
            <a:off x="4753215" y="2704832"/>
            <a:ext cx="141319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A29E65C-0A9E-4AB5-8BF2-6F2BF1DB76DF}"/>
              </a:ext>
            </a:extLst>
          </p:cNvPr>
          <p:cNvSpPr/>
          <p:nvPr/>
        </p:nvSpPr>
        <p:spPr>
          <a:xfrm>
            <a:off x="6154805" y="2696146"/>
            <a:ext cx="156546" cy="5789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9798D2-A662-4296-8252-843468198535}"/>
              </a:ext>
            </a:extLst>
          </p:cNvPr>
          <p:cNvSpPr txBox="1"/>
          <p:nvPr/>
        </p:nvSpPr>
        <p:spPr>
          <a:xfrm>
            <a:off x="4875178" y="2480698"/>
            <a:ext cx="11504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parse(“list”)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171ECEE-D4A7-464C-B327-CDF3489B27FC}"/>
              </a:ext>
            </a:extLst>
          </p:cNvPr>
          <p:cNvCxnSpPr>
            <a:cxnSpLocks/>
          </p:cNvCxnSpPr>
          <p:nvPr/>
        </p:nvCxnSpPr>
        <p:spPr>
          <a:xfrm flipV="1">
            <a:off x="6321240" y="2794302"/>
            <a:ext cx="88444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C585B1-9B63-40DC-A033-F1940D483812}"/>
              </a:ext>
            </a:extLst>
          </p:cNvPr>
          <p:cNvCxnSpPr>
            <a:cxnSpLocks/>
          </p:cNvCxnSpPr>
          <p:nvPr/>
        </p:nvCxnSpPr>
        <p:spPr>
          <a:xfrm>
            <a:off x="6311351" y="3210927"/>
            <a:ext cx="16307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B2D6059-0E2F-4405-AA86-2158EDEA20DD}"/>
              </a:ext>
            </a:extLst>
          </p:cNvPr>
          <p:cNvCxnSpPr>
            <a:cxnSpLocks/>
          </p:cNvCxnSpPr>
          <p:nvPr/>
        </p:nvCxnSpPr>
        <p:spPr>
          <a:xfrm>
            <a:off x="4766062" y="3257491"/>
            <a:ext cx="13905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944305" y="3733716"/>
            <a:ext cx="149225" cy="16790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A63098B-0935-D046-9B4B-1020AC0C5B05}"/>
              </a:ext>
            </a:extLst>
          </p:cNvPr>
          <p:cNvGrpSpPr/>
          <p:nvPr/>
        </p:nvGrpSpPr>
        <p:grpSpPr>
          <a:xfrm>
            <a:off x="7220037" y="2576992"/>
            <a:ext cx="1609838" cy="633953"/>
            <a:chOff x="7220037" y="6043237"/>
            <a:chExt cx="1609838" cy="63395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819499D-51D3-4A4D-80BE-A6C45E053497}"/>
                </a:ext>
              </a:extLst>
            </p:cNvPr>
            <p:cNvSpPr/>
            <p:nvPr/>
          </p:nvSpPr>
          <p:spPr>
            <a:xfrm>
              <a:off x="7950506" y="6507551"/>
              <a:ext cx="152400" cy="16963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73" name="Rectangle 62">
              <a:extLst>
                <a:ext uri="{FF2B5EF4-FFF2-40B4-BE49-F238E27FC236}">
                  <a16:creationId xmlns:a16="http://schemas.microsoft.com/office/drawing/2014/main" id="{6BE0EE90-E7A8-43C8-A9B8-904835775906}"/>
                </a:ext>
              </a:extLst>
            </p:cNvPr>
            <p:cNvSpPr/>
            <p:nvPr/>
          </p:nvSpPr>
          <p:spPr>
            <a:xfrm>
              <a:off x="7220037" y="6043237"/>
              <a:ext cx="1609838" cy="461372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ListCommand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8231276" y="3567885"/>
            <a:ext cx="21490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getHumanPlayer</a:t>
            </a:r>
            <a:r>
              <a:rPr lang="en-US" dirty="0"/>
              <a:t>().</a:t>
            </a:r>
            <a:r>
              <a:rPr lang="en-US" dirty="0" err="1"/>
              <a:t>getFleet</a:t>
            </a:r>
            <a:r>
              <a:rPr lang="en-US" dirty="0"/>
              <a:t>()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CA60A2-2A0C-47AA-BA1F-7C416670135D}"/>
              </a:ext>
            </a:extLst>
          </p:cNvPr>
          <p:cNvSpPr/>
          <p:nvPr/>
        </p:nvSpPr>
        <p:spPr>
          <a:xfrm>
            <a:off x="10664224" y="3926892"/>
            <a:ext cx="129933" cy="23371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6" name="Curved Connector 12">
            <a:extLst>
              <a:ext uri="{FF2B5EF4-FFF2-40B4-BE49-F238E27FC236}">
                <a16:creationId xmlns:a16="http://schemas.microsoft.com/office/drawing/2014/main" id="{20564365-3E4F-4EBD-914E-158225A41DAC}"/>
              </a:ext>
            </a:extLst>
          </p:cNvPr>
          <p:cNvCxnSpPr>
            <a:cxnSpLocks/>
          </p:cNvCxnSpPr>
          <p:nvPr/>
        </p:nvCxnSpPr>
        <p:spPr>
          <a:xfrm flipH="1">
            <a:off x="10714819" y="4157426"/>
            <a:ext cx="72953" cy="132809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>
            <a:off x="8085877" y="4457907"/>
            <a:ext cx="243316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C6E885-C2B3-2447-8744-39F4C594F160}"/>
              </a:ext>
            </a:extLst>
          </p:cNvPr>
          <p:cNvGrpSpPr/>
          <p:nvPr/>
        </p:nvGrpSpPr>
        <p:grpSpPr>
          <a:xfrm>
            <a:off x="8121738" y="12104733"/>
            <a:ext cx="1503262" cy="826953"/>
            <a:chOff x="5202957" y="12088559"/>
            <a:chExt cx="1503262" cy="826953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C73986C8-5449-4072-9F0F-17A38AD97EF5}"/>
                </a:ext>
              </a:extLst>
            </p:cNvPr>
            <p:cNvGrpSpPr/>
            <p:nvPr/>
          </p:nvGrpSpPr>
          <p:grpSpPr>
            <a:xfrm>
              <a:off x="5718676" y="12088559"/>
              <a:ext cx="987543" cy="826953"/>
              <a:chOff x="14256889" y="4659447"/>
              <a:chExt cx="1312860" cy="826953"/>
            </a:xfrm>
          </p:grpSpPr>
          <p:sp>
            <p:nvSpPr>
              <p:cNvPr id="213" name="Rectangle 62">
                <a:extLst>
                  <a:ext uri="{FF2B5EF4-FFF2-40B4-BE49-F238E27FC236}">
                    <a16:creationId xmlns:a16="http://schemas.microsoft.com/office/drawing/2014/main" id="{199F746E-405B-485A-994E-C0C45F8824D7}"/>
                  </a:ext>
                </a:extLst>
              </p:cNvPr>
              <p:cNvSpPr/>
              <p:nvPr/>
            </p:nvSpPr>
            <p:spPr>
              <a:xfrm>
                <a:off x="14256889" y="4659447"/>
                <a:ext cx="1312860" cy="51610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:Command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Result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22493782-DEC3-436C-AC2C-EE03A965A6F0}"/>
                  </a:ext>
                </a:extLst>
              </p:cNvPr>
              <p:cNvSpPr/>
              <p:nvPr/>
            </p:nvSpPr>
            <p:spPr>
              <a:xfrm>
                <a:off x="14878497" y="5179667"/>
                <a:ext cx="138546" cy="18660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0963EC8C-EF55-4B35-820F-72F93A5056C6}"/>
                  </a:ext>
                </a:extLst>
              </p:cNvPr>
              <p:cNvCxnSpPr>
                <a:cxnSpLocks/>
                <a:stCxn id="214" idx="0"/>
              </p:cNvCxnSpPr>
              <p:nvPr/>
            </p:nvCxnSpPr>
            <p:spPr>
              <a:xfrm flipH="1">
                <a:off x="14947769" y="5179667"/>
                <a:ext cx="1" cy="306733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674D795D-BE64-4C23-AB6B-8581B1948790}"/>
                </a:ext>
              </a:extLst>
            </p:cNvPr>
            <p:cNvCxnSpPr>
              <a:cxnSpLocks/>
            </p:cNvCxnSpPr>
            <p:nvPr/>
          </p:nvCxnSpPr>
          <p:spPr>
            <a:xfrm>
              <a:off x="5202957" y="12359875"/>
              <a:ext cx="50423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1A83AB1C-BE26-4F1A-8576-7ACE7FC365C2}"/>
                </a:ext>
              </a:extLst>
            </p:cNvPr>
            <p:cNvCxnSpPr>
              <a:cxnSpLocks/>
            </p:cNvCxnSpPr>
            <p:nvPr/>
          </p:nvCxnSpPr>
          <p:spPr>
            <a:xfrm>
              <a:off x="5202957" y="12786898"/>
              <a:ext cx="107336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5FA30939-1597-F043-854B-0B1B41A77E33}"/>
              </a:ext>
            </a:extLst>
          </p:cNvPr>
          <p:cNvSpPr/>
          <p:nvPr/>
        </p:nvSpPr>
        <p:spPr>
          <a:xfrm>
            <a:off x="10550399" y="7283332"/>
            <a:ext cx="150775" cy="12357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9D0C24C-8640-7C4E-A397-882495A0094D}"/>
              </a:ext>
            </a:extLst>
          </p:cNvPr>
          <p:cNvGrpSpPr/>
          <p:nvPr/>
        </p:nvGrpSpPr>
        <p:grpSpPr>
          <a:xfrm>
            <a:off x="8603966" y="4514632"/>
            <a:ext cx="987543" cy="826953"/>
            <a:chOff x="14256889" y="4659447"/>
            <a:chExt cx="1312860" cy="826953"/>
          </a:xfrm>
        </p:grpSpPr>
        <p:sp>
          <p:nvSpPr>
            <p:cNvPr id="81" name="Rectangle 62">
              <a:extLst>
                <a:ext uri="{FF2B5EF4-FFF2-40B4-BE49-F238E27FC236}">
                  <a16:creationId xmlns:a16="http://schemas.microsoft.com/office/drawing/2014/main" id="{50E7229A-DA63-EC40-A3CB-98B8BD85CF12}"/>
                </a:ext>
              </a:extLst>
            </p:cNvPr>
            <p:cNvSpPr/>
            <p:nvPr/>
          </p:nvSpPr>
          <p:spPr>
            <a:xfrm>
              <a:off x="14256889" y="4659447"/>
              <a:ext cx="1312860" cy="51610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:Command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Result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8DB4B4A-3AED-D842-ACC2-D9B63AFF63DF}"/>
                </a:ext>
              </a:extLst>
            </p:cNvPr>
            <p:cNvSpPr/>
            <p:nvPr/>
          </p:nvSpPr>
          <p:spPr>
            <a:xfrm>
              <a:off x="14878497" y="5179667"/>
              <a:ext cx="138546" cy="1866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F37B546-E34E-0644-8936-504BB46AD7E7}"/>
                </a:ext>
              </a:extLst>
            </p:cNvPr>
            <p:cNvCxnSpPr>
              <a:cxnSpLocks/>
              <a:stCxn id="82" idx="0"/>
            </p:cNvCxnSpPr>
            <p:nvPr/>
          </p:nvCxnSpPr>
          <p:spPr>
            <a:xfrm flipH="1">
              <a:off x="14947769" y="5179667"/>
              <a:ext cx="1" cy="30673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E0A6F8D-6688-124B-B998-7114B048DB17}"/>
              </a:ext>
            </a:extLst>
          </p:cNvPr>
          <p:cNvCxnSpPr>
            <a:cxnSpLocks/>
          </p:cNvCxnSpPr>
          <p:nvPr/>
        </p:nvCxnSpPr>
        <p:spPr>
          <a:xfrm>
            <a:off x="8088246" y="4750862"/>
            <a:ext cx="5042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87435FC-D5A8-324B-88C3-992BB542356B}"/>
              </a:ext>
            </a:extLst>
          </p:cNvPr>
          <p:cNvCxnSpPr>
            <a:cxnSpLocks/>
          </p:cNvCxnSpPr>
          <p:nvPr/>
        </p:nvCxnSpPr>
        <p:spPr>
          <a:xfrm>
            <a:off x="8062972" y="5188217"/>
            <a:ext cx="10483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35285EEC-9534-5B40-89F1-DC7BA83B5111}"/>
              </a:ext>
            </a:extLst>
          </p:cNvPr>
          <p:cNvCxnSpPr>
            <a:cxnSpLocks/>
          </p:cNvCxnSpPr>
          <p:nvPr/>
        </p:nvCxnSpPr>
        <p:spPr>
          <a:xfrm>
            <a:off x="10700214" y="7302745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052A6A9-2A5E-0A48-92A3-5FCABAE85472}"/>
              </a:ext>
            </a:extLst>
          </p:cNvPr>
          <p:cNvSpPr/>
          <p:nvPr/>
        </p:nvSpPr>
        <p:spPr>
          <a:xfrm>
            <a:off x="10650579" y="7407553"/>
            <a:ext cx="129933" cy="23371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7" name="Curved Connector 12">
            <a:extLst>
              <a:ext uri="{FF2B5EF4-FFF2-40B4-BE49-F238E27FC236}">
                <a16:creationId xmlns:a16="http://schemas.microsoft.com/office/drawing/2014/main" id="{4B08E325-0ABF-CE43-A028-12EA84B43C79}"/>
              </a:ext>
            </a:extLst>
          </p:cNvPr>
          <p:cNvCxnSpPr>
            <a:cxnSpLocks/>
          </p:cNvCxnSpPr>
          <p:nvPr/>
        </p:nvCxnSpPr>
        <p:spPr>
          <a:xfrm flipH="1">
            <a:off x="10701174" y="7638087"/>
            <a:ext cx="72953" cy="132809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3240465-4E6C-C443-8101-4345273AE726}"/>
              </a:ext>
            </a:extLst>
          </p:cNvPr>
          <p:cNvSpPr txBox="1"/>
          <p:nvPr/>
        </p:nvSpPr>
        <p:spPr>
          <a:xfrm>
            <a:off x="10993291" y="7320832"/>
            <a:ext cx="129528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getByName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FE33CCF6-752E-E24F-897A-37BBED822387}"/>
              </a:ext>
            </a:extLst>
          </p:cNvPr>
          <p:cNvCxnSpPr>
            <a:cxnSpLocks/>
          </p:cNvCxnSpPr>
          <p:nvPr/>
        </p:nvCxnSpPr>
        <p:spPr>
          <a:xfrm>
            <a:off x="10706599" y="7920361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6049167-CB30-1945-91C2-386B5E94897A}"/>
              </a:ext>
            </a:extLst>
          </p:cNvPr>
          <p:cNvSpPr/>
          <p:nvPr/>
        </p:nvSpPr>
        <p:spPr>
          <a:xfrm>
            <a:off x="10656964" y="8025169"/>
            <a:ext cx="129933" cy="23371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1" name="Curved Connector 12">
            <a:extLst>
              <a:ext uri="{FF2B5EF4-FFF2-40B4-BE49-F238E27FC236}">
                <a16:creationId xmlns:a16="http://schemas.microsoft.com/office/drawing/2014/main" id="{FC7AC526-E626-2747-B57C-E2F7D80E5F04}"/>
              </a:ext>
            </a:extLst>
          </p:cNvPr>
          <p:cNvCxnSpPr>
            <a:cxnSpLocks/>
          </p:cNvCxnSpPr>
          <p:nvPr/>
        </p:nvCxnSpPr>
        <p:spPr>
          <a:xfrm flipH="1">
            <a:off x="10707559" y="8255703"/>
            <a:ext cx="72953" cy="132809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6995F6F-6B5C-4743-A3BF-4689584F0299}"/>
              </a:ext>
            </a:extLst>
          </p:cNvPr>
          <p:cNvSpPr txBox="1"/>
          <p:nvPr/>
        </p:nvSpPr>
        <p:spPr>
          <a:xfrm>
            <a:off x="10988373" y="7912748"/>
            <a:ext cx="129528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getByTags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C617283-3E11-F344-8F3A-606A5A30468B}"/>
              </a:ext>
            </a:extLst>
          </p:cNvPr>
          <p:cNvGrpSpPr/>
          <p:nvPr/>
        </p:nvGrpSpPr>
        <p:grpSpPr>
          <a:xfrm>
            <a:off x="8116662" y="8577213"/>
            <a:ext cx="1503262" cy="826953"/>
            <a:chOff x="5202957" y="12088559"/>
            <a:chExt cx="1503262" cy="826953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CD0B481-2BBA-8044-9556-AA392880F139}"/>
                </a:ext>
              </a:extLst>
            </p:cNvPr>
            <p:cNvGrpSpPr/>
            <p:nvPr/>
          </p:nvGrpSpPr>
          <p:grpSpPr>
            <a:xfrm>
              <a:off x="5718676" y="12088559"/>
              <a:ext cx="987543" cy="826953"/>
              <a:chOff x="14256889" y="4659447"/>
              <a:chExt cx="1312860" cy="826953"/>
            </a:xfrm>
          </p:grpSpPr>
          <p:sp>
            <p:nvSpPr>
              <p:cNvPr id="127" name="Rectangle 62">
                <a:extLst>
                  <a:ext uri="{FF2B5EF4-FFF2-40B4-BE49-F238E27FC236}">
                    <a16:creationId xmlns:a16="http://schemas.microsoft.com/office/drawing/2014/main" id="{FA71DB53-0A93-8D4E-8071-AC247B5E0023}"/>
                  </a:ext>
                </a:extLst>
              </p:cNvPr>
              <p:cNvSpPr/>
              <p:nvPr/>
            </p:nvSpPr>
            <p:spPr>
              <a:xfrm>
                <a:off x="14256889" y="4659447"/>
                <a:ext cx="1312860" cy="51610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:Command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Result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BF4526A3-DF32-C74B-9664-E2BA64CF1FD2}"/>
                  </a:ext>
                </a:extLst>
              </p:cNvPr>
              <p:cNvSpPr/>
              <p:nvPr/>
            </p:nvSpPr>
            <p:spPr>
              <a:xfrm>
                <a:off x="14878497" y="5179667"/>
                <a:ext cx="138546" cy="18660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E32DDBD-42C2-B846-A4A3-3E8A3586D3BA}"/>
                  </a:ext>
                </a:extLst>
              </p:cNvPr>
              <p:cNvCxnSpPr>
                <a:cxnSpLocks/>
                <a:stCxn id="128" idx="0"/>
              </p:cNvCxnSpPr>
              <p:nvPr/>
            </p:nvCxnSpPr>
            <p:spPr>
              <a:xfrm flipH="1">
                <a:off x="14947769" y="5179667"/>
                <a:ext cx="1" cy="306733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4EB84AA4-BE9E-1148-ADD7-67CC1A122079}"/>
                </a:ext>
              </a:extLst>
            </p:cNvPr>
            <p:cNvCxnSpPr>
              <a:cxnSpLocks/>
            </p:cNvCxnSpPr>
            <p:nvPr/>
          </p:nvCxnSpPr>
          <p:spPr>
            <a:xfrm>
              <a:off x="5202957" y="12359875"/>
              <a:ext cx="50423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36FC55C-C4EB-3143-BC62-AF0262920A4A}"/>
                </a:ext>
              </a:extLst>
            </p:cNvPr>
            <p:cNvCxnSpPr>
              <a:cxnSpLocks/>
            </p:cNvCxnSpPr>
            <p:nvPr/>
          </p:nvCxnSpPr>
          <p:spPr>
            <a:xfrm>
              <a:off x="5228018" y="12786898"/>
              <a:ext cx="104830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4E00BFA-7D6A-9D4A-95BF-44013E569210}"/>
              </a:ext>
            </a:extLst>
          </p:cNvPr>
          <p:cNvCxnSpPr>
            <a:cxnSpLocks/>
          </p:cNvCxnSpPr>
          <p:nvPr/>
        </p:nvCxnSpPr>
        <p:spPr>
          <a:xfrm>
            <a:off x="8085877" y="8498639"/>
            <a:ext cx="243316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FEA5A0A-F9B0-A740-8E69-ED8A7089BDBE}"/>
              </a:ext>
            </a:extLst>
          </p:cNvPr>
          <p:cNvCxnSpPr>
            <a:cxnSpLocks/>
          </p:cNvCxnSpPr>
          <p:nvPr/>
        </p:nvCxnSpPr>
        <p:spPr>
          <a:xfrm>
            <a:off x="8108187" y="7319009"/>
            <a:ext cx="242573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FF28C2E-F485-ED48-A54C-9B7DD4C4532B}"/>
              </a:ext>
            </a:extLst>
          </p:cNvPr>
          <p:cNvSpPr/>
          <p:nvPr/>
        </p:nvSpPr>
        <p:spPr>
          <a:xfrm>
            <a:off x="10816624" y="4079292"/>
            <a:ext cx="129933" cy="23371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6" name="Curved Connector 12">
            <a:extLst>
              <a:ext uri="{FF2B5EF4-FFF2-40B4-BE49-F238E27FC236}">
                <a16:creationId xmlns:a16="http://schemas.microsoft.com/office/drawing/2014/main" id="{2CCBE384-E26B-E648-9ECD-BA2B5A96FE25}"/>
              </a:ext>
            </a:extLst>
          </p:cNvPr>
          <p:cNvCxnSpPr>
            <a:cxnSpLocks/>
          </p:cNvCxnSpPr>
          <p:nvPr/>
        </p:nvCxnSpPr>
        <p:spPr>
          <a:xfrm flipH="1">
            <a:off x="10867219" y="4309826"/>
            <a:ext cx="72953" cy="132809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7CED298-4EDE-FF45-B324-B77AEFBE20B1}"/>
              </a:ext>
            </a:extLst>
          </p:cNvPr>
          <p:cNvSpPr/>
          <p:nvPr/>
        </p:nvSpPr>
        <p:spPr>
          <a:xfrm>
            <a:off x="10562912" y="10876136"/>
            <a:ext cx="155771" cy="6565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2" name="Curved Connector 151">
            <a:extLst>
              <a:ext uri="{FF2B5EF4-FFF2-40B4-BE49-F238E27FC236}">
                <a16:creationId xmlns:a16="http://schemas.microsoft.com/office/drawing/2014/main" id="{4D0E9FE8-1C78-DB4D-9D89-58AC6CD351F3}"/>
              </a:ext>
            </a:extLst>
          </p:cNvPr>
          <p:cNvCxnSpPr>
            <a:cxnSpLocks/>
          </p:cNvCxnSpPr>
          <p:nvPr/>
        </p:nvCxnSpPr>
        <p:spPr>
          <a:xfrm>
            <a:off x="10713859" y="10894952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F81ACD1-05D3-C441-8A11-2F2FCD5AA836}"/>
              </a:ext>
            </a:extLst>
          </p:cNvPr>
          <p:cNvSpPr txBox="1"/>
          <p:nvPr/>
        </p:nvSpPr>
        <p:spPr>
          <a:xfrm>
            <a:off x="11099968" y="10937227"/>
            <a:ext cx="129528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getByName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20B6C2B-F9FF-1F49-85AB-C6B8C45CA548}"/>
              </a:ext>
            </a:extLst>
          </p:cNvPr>
          <p:cNvSpPr/>
          <p:nvPr/>
        </p:nvSpPr>
        <p:spPr>
          <a:xfrm>
            <a:off x="10697645" y="11049727"/>
            <a:ext cx="129933" cy="23371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5" name="Curved Connector 12">
            <a:extLst>
              <a:ext uri="{FF2B5EF4-FFF2-40B4-BE49-F238E27FC236}">
                <a16:creationId xmlns:a16="http://schemas.microsoft.com/office/drawing/2014/main" id="{78FB7432-30F7-5442-A0B9-47FF0CD8C3E6}"/>
              </a:ext>
            </a:extLst>
          </p:cNvPr>
          <p:cNvCxnSpPr>
            <a:cxnSpLocks/>
          </p:cNvCxnSpPr>
          <p:nvPr/>
        </p:nvCxnSpPr>
        <p:spPr>
          <a:xfrm flipH="1">
            <a:off x="10731668" y="11283440"/>
            <a:ext cx="72953" cy="132809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08EB256-1CBE-1645-BC17-09FE05B8BF75}"/>
              </a:ext>
            </a:extLst>
          </p:cNvPr>
          <p:cNvCxnSpPr>
            <a:cxnSpLocks/>
          </p:cNvCxnSpPr>
          <p:nvPr/>
        </p:nvCxnSpPr>
        <p:spPr>
          <a:xfrm>
            <a:off x="8085877" y="11456987"/>
            <a:ext cx="258860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043CE41-927C-4242-9CA6-89D099773C18}"/>
              </a:ext>
            </a:extLst>
          </p:cNvPr>
          <p:cNvCxnSpPr>
            <a:cxnSpLocks/>
          </p:cNvCxnSpPr>
          <p:nvPr/>
        </p:nvCxnSpPr>
        <p:spPr>
          <a:xfrm>
            <a:off x="8123873" y="10909807"/>
            <a:ext cx="242573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3E1AB10-B658-F048-818E-354DEB69B337}"/>
              </a:ext>
            </a:extLst>
          </p:cNvPr>
          <p:cNvGrpSpPr/>
          <p:nvPr/>
        </p:nvGrpSpPr>
        <p:grpSpPr>
          <a:xfrm>
            <a:off x="348203" y="13580149"/>
            <a:ext cx="628547" cy="393099"/>
            <a:chOff x="345357" y="4383603"/>
            <a:chExt cx="628547" cy="393099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B1D54A6-1F5E-4A42-86F9-07D09B1CECA8}"/>
                </a:ext>
              </a:extLst>
            </p:cNvPr>
            <p:cNvCxnSpPr/>
            <p:nvPr/>
          </p:nvCxnSpPr>
          <p:spPr>
            <a:xfrm>
              <a:off x="345357" y="4776702"/>
              <a:ext cx="5484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02B9D6E-684E-8C4B-B8E7-AAE77F27A6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762" y="4670553"/>
              <a:ext cx="80142" cy="106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9CC735F-740A-DF48-ABA7-48432B4E8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9962" y="4383603"/>
              <a:ext cx="0" cy="286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82A30E36-8EB3-D346-A3CD-C5BCAAFDBC62}"/>
              </a:ext>
            </a:extLst>
          </p:cNvPr>
          <p:cNvSpPr txBox="1"/>
          <p:nvPr/>
        </p:nvSpPr>
        <p:spPr>
          <a:xfrm rot="16200000">
            <a:off x="-508689" y="15130529"/>
            <a:ext cx="237398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/>
              <a:t>optionalTagSet.isPresent</a:t>
            </a:r>
            <a:r>
              <a:rPr lang="en-US" dirty="0"/>
              <a:t>() &amp;&amp;</a:t>
            </a:r>
          </a:p>
          <a:p>
            <a:pPr algn="l"/>
            <a:r>
              <a:rPr lang="en-US" dirty="0"/>
              <a:t>!</a:t>
            </a:r>
            <a:r>
              <a:rPr lang="en-US" dirty="0" err="1"/>
              <a:t>optionalName.isPresent</a:t>
            </a:r>
            <a:r>
              <a:rPr lang="en-US" dirty="0"/>
              <a:t>()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B259907-4D28-9843-934E-587529DFDBC9}"/>
              </a:ext>
            </a:extLst>
          </p:cNvPr>
          <p:cNvSpPr/>
          <p:nvPr/>
        </p:nvSpPr>
        <p:spPr>
          <a:xfrm>
            <a:off x="10562912" y="14872265"/>
            <a:ext cx="155771" cy="6565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D802BB03-3C10-9E45-90D5-6EF4FBBFFF2E}"/>
              </a:ext>
            </a:extLst>
          </p:cNvPr>
          <p:cNvCxnSpPr>
            <a:cxnSpLocks/>
          </p:cNvCxnSpPr>
          <p:nvPr/>
        </p:nvCxnSpPr>
        <p:spPr>
          <a:xfrm>
            <a:off x="10713859" y="14891081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urved Connector 12">
            <a:extLst>
              <a:ext uri="{FF2B5EF4-FFF2-40B4-BE49-F238E27FC236}">
                <a16:creationId xmlns:a16="http://schemas.microsoft.com/office/drawing/2014/main" id="{8295CC5F-E45C-E34B-9522-2B68025D6A1D}"/>
              </a:ext>
            </a:extLst>
          </p:cNvPr>
          <p:cNvCxnSpPr>
            <a:cxnSpLocks/>
          </p:cNvCxnSpPr>
          <p:nvPr/>
        </p:nvCxnSpPr>
        <p:spPr>
          <a:xfrm flipH="1">
            <a:off x="10731668" y="15279569"/>
            <a:ext cx="72953" cy="132809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2C01B743-3B15-E14C-B1F1-38B1A0031572}"/>
              </a:ext>
            </a:extLst>
          </p:cNvPr>
          <p:cNvSpPr txBox="1"/>
          <p:nvPr/>
        </p:nvSpPr>
        <p:spPr>
          <a:xfrm>
            <a:off x="10981914" y="14706415"/>
            <a:ext cx="129528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getByTags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72A2EB0-AE7D-6245-9048-F7842A503305}"/>
              </a:ext>
            </a:extLst>
          </p:cNvPr>
          <p:cNvGrpSpPr/>
          <p:nvPr/>
        </p:nvGrpSpPr>
        <p:grpSpPr>
          <a:xfrm>
            <a:off x="8088250" y="15875590"/>
            <a:ext cx="1503259" cy="826953"/>
            <a:chOff x="5202957" y="12088559"/>
            <a:chExt cx="1503259" cy="826953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B2BB324-114C-A64C-BDA8-EB36980C9430}"/>
                </a:ext>
              </a:extLst>
            </p:cNvPr>
            <p:cNvGrpSpPr/>
            <p:nvPr/>
          </p:nvGrpSpPr>
          <p:grpSpPr>
            <a:xfrm>
              <a:off x="5718673" y="12088559"/>
              <a:ext cx="987543" cy="826953"/>
              <a:chOff x="14256885" y="4659447"/>
              <a:chExt cx="1312860" cy="826953"/>
            </a:xfrm>
          </p:grpSpPr>
          <p:sp>
            <p:nvSpPr>
              <p:cNvPr id="174" name="Rectangle 62">
                <a:extLst>
                  <a:ext uri="{FF2B5EF4-FFF2-40B4-BE49-F238E27FC236}">
                    <a16:creationId xmlns:a16="http://schemas.microsoft.com/office/drawing/2014/main" id="{A6A48095-E7AB-124A-95BD-A0A761ABE33E}"/>
                  </a:ext>
                </a:extLst>
              </p:cNvPr>
              <p:cNvSpPr/>
              <p:nvPr/>
            </p:nvSpPr>
            <p:spPr>
              <a:xfrm>
                <a:off x="14256885" y="4659447"/>
                <a:ext cx="1312860" cy="51610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:Command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Result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EE792C68-EB0B-2445-8D5D-040AA619417F}"/>
                  </a:ext>
                </a:extLst>
              </p:cNvPr>
              <p:cNvSpPr/>
              <p:nvPr/>
            </p:nvSpPr>
            <p:spPr>
              <a:xfrm>
                <a:off x="14878497" y="5179667"/>
                <a:ext cx="138546" cy="18660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35B20108-B060-2647-9898-22A7A405E4A5}"/>
                  </a:ext>
                </a:extLst>
              </p:cNvPr>
              <p:cNvCxnSpPr>
                <a:cxnSpLocks/>
                <a:stCxn id="175" idx="0"/>
              </p:cNvCxnSpPr>
              <p:nvPr/>
            </p:nvCxnSpPr>
            <p:spPr>
              <a:xfrm flipH="1">
                <a:off x="14947769" y="5179667"/>
                <a:ext cx="1" cy="306733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0176FED5-0F67-984E-8452-32D263D3BF0A}"/>
                </a:ext>
              </a:extLst>
            </p:cNvPr>
            <p:cNvCxnSpPr>
              <a:cxnSpLocks/>
            </p:cNvCxnSpPr>
            <p:nvPr/>
          </p:nvCxnSpPr>
          <p:spPr>
            <a:xfrm>
              <a:off x="5202957" y="12359875"/>
              <a:ext cx="50423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ECCBE16C-4FF9-0144-BB2F-F9E06D891CB4}"/>
                </a:ext>
              </a:extLst>
            </p:cNvPr>
            <p:cNvCxnSpPr>
              <a:cxnSpLocks/>
            </p:cNvCxnSpPr>
            <p:nvPr/>
          </p:nvCxnSpPr>
          <p:spPr>
            <a:xfrm>
              <a:off x="5228018" y="12786898"/>
              <a:ext cx="104830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5798E65-5D5A-6A4A-93EE-81E85D27F839}"/>
              </a:ext>
            </a:extLst>
          </p:cNvPr>
          <p:cNvCxnSpPr>
            <a:cxnSpLocks/>
          </p:cNvCxnSpPr>
          <p:nvPr/>
        </p:nvCxnSpPr>
        <p:spPr>
          <a:xfrm>
            <a:off x="8075621" y="15524320"/>
            <a:ext cx="258860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7D812F8-F3D3-FA4E-9702-9B4FC0884A27}"/>
              </a:ext>
            </a:extLst>
          </p:cNvPr>
          <p:cNvCxnSpPr>
            <a:cxnSpLocks/>
          </p:cNvCxnSpPr>
          <p:nvPr/>
        </p:nvCxnSpPr>
        <p:spPr>
          <a:xfrm>
            <a:off x="8024956" y="14926961"/>
            <a:ext cx="253795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D2C785A-73D8-D545-9C63-4442EA2E37A0}"/>
              </a:ext>
            </a:extLst>
          </p:cNvPr>
          <p:cNvCxnSpPr>
            <a:cxnSpLocks/>
          </p:cNvCxnSpPr>
          <p:nvPr/>
        </p:nvCxnSpPr>
        <p:spPr>
          <a:xfrm>
            <a:off x="2327746" y="12828587"/>
            <a:ext cx="56330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C784B5B1-84BC-D240-8498-65D67B513910}"/>
              </a:ext>
            </a:extLst>
          </p:cNvPr>
          <p:cNvCxnSpPr>
            <a:cxnSpLocks/>
          </p:cNvCxnSpPr>
          <p:nvPr/>
        </p:nvCxnSpPr>
        <p:spPr>
          <a:xfrm>
            <a:off x="2328841" y="16714787"/>
            <a:ext cx="56091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DE079D8-3F5B-DD4F-8AF0-FB8A9319257A}"/>
              </a:ext>
            </a:extLst>
          </p:cNvPr>
          <p:cNvCxnSpPr>
            <a:cxnSpLocks/>
          </p:cNvCxnSpPr>
          <p:nvPr/>
        </p:nvCxnSpPr>
        <p:spPr>
          <a:xfrm>
            <a:off x="969963" y="929534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D0B7E47F-267C-4A45-8DA5-8AB5EEF7A4A0}"/>
              </a:ext>
            </a:extLst>
          </p:cNvPr>
          <p:cNvCxnSpPr>
            <a:cxnSpLocks/>
          </p:cNvCxnSpPr>
          <p:nvPr/>
        </p:nvCxnSpPr>
        <p:spPr>
          <a:xfrm>
            <a:off x="1045903" y="1296732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C544438-5479-504F-BCAB-7CED8A4715D2}"/>
              </a:ext>
            </a:extLst>
          </p:cNvPr>
          <p:cNvCxnSpPr>
            <a:cxnSpLocks/>
          </p:cNvCxnSpPr>
          <p:nvPr/>
        </p:nvCxnSpPr>
        <p:spPr>
          <a:xfrm>
            <a:off x="973906" y="16997001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97981C43-3251-744B-88AA-1CF076121B98}"/>
              </a:ext>
            </a:extLst>
          </p:cNvPr>
          <p:cNvSpPr txBox="1"/>
          <p:nvPr/>
        </p:nvSpPr>
        <p:spPr>
          <a:xfrm>
            <a:off x="2341563" y="5816758"/>
            <a:ext cx="22802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(“list n/d* t/y”)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E446095-39EA-0A41-9CB8-C888168737B5}"/>
              </a:ext>
            </a:extLst>
          </p:cNvPr>
          <p:cNvCxnSpPr>
            <a:cxnSpLocks/>
          </p:cNvCxnSpPr>
          <p:nvPr/>
        </p:nvCxnSpPr>
        <p:spPr>
          <a:xfrm>
            <a:off x="2336616" y="6077914"/>
            <a:ext cx="225670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D50FED5-19CB-C64B-A728-5BED829F6F87}"/>
              </a:ext>
            </a:extLst>
          </p:cNvPr>
          <p:cNvSpPr/>
          <p:nvPr/>
        </p:nvSpPr>
        <p:spPr>
          <a:xfrm>
            <a:off x="4599489" y="6030490"/>
            <a:ext cx="142689" cy="9244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584BF4D-6B2B-CB49-AECB-EE76C1DABA04}"/>
              </a:ext>
            </a:extLst>
          </p:cNvPr>
          <p:cNvSpPr/>
          <p:nvPr/>
        </p:nvSpPr>
        <p:spPr>
          <a:xfrm>
            <a:off x="6171533" y="6089692"/>
            <a:ext cx="146182" cy="6888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7747961-1DE4-A948-ADE7-9D4C170F4FA2}"/>
              </a:ext>
            </a:extLst>
          </p:cNvPr>
          <p:cNvSpPr txBox="1"/>
          <p:nvPr/>
        </p:nvSpPr>
        <p:spPr>
          <a:xfrm>
            <a:off x="4640237" y="5911064"/>
            <a:ext cx="16402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parse(“list n/d* t/y”)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147D89C6-EAD7-074F-BFB0-AA6064692902}"/>
              </a:ext>
            </a:extLst>
          </p:cNvPr>
          <p:cNvCxnSpPr>
            <a:cxnSpLocks/>
          </p:cNvCxnSpPr>
          <p:nvPr/>
        </p:nvCxnSpPr>
        <p:spPr>
          <a:xfrm flipV="1">
            <a:off x="4752839" y="6150588"/>
            <a:ext cx="141319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10C0E792-B465-E546-B30B-1FE291C204C2}"/>
              </a:ext>
            </a:extLst>
          </p:cNvPr>
          <p:cNvCxnSpPr>
            <a:cxnSpLocks/>
          </p:cNvCxnSpPr>
          <p:nvPr/>
        </p:nvCxnSpPr>
        <p:spPr>
          <a:xfrm>
            <a:off x="2312786" y="5341584"/>
            <a:ext cx="56091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73AEF9A-D108-A643-8C89-21E5A7533E55}"/>
              </a:ext>
            </a:extLst>
          </p:cNvPr>
          <p:cNvCxnSpPr>
            <a:cxnSpLocks/>
          </p:cNvCxnSpPr>
          <p:nvPr/>
        </p:nvCxnSpPr>
        <p:spPr>
          <a:xfrm>
            <a:off x="4918462" y="3409891"/>
            <a:ext cx="13905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9870CEC-CDA9-134D-A517-F7D3B53D16DB}"/>
              </a:ext>
            </a:extLst>
          </p:cNvPr>
          <p:cNvSpPr/>
          <p:nvPr/>
        </p:nvSpPr>
        <p:spPr>
          <a:xfrm>
            <a:off x="7951970" y="6419533"/>
            <a:ext cx="152400" cy="1696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19" name="Rectangle 62">
            <a:extLst>
              <a:ext uri="{FF2B5EF4-FFF2-40B4-BE49-F238E27FC236}">
                <a16:creationId xmlns:a16="http://schemas.microsoft.com/office/drawing/2014/main" id="{3E34569C-46D6-5E4F-AB2B-71BB72B1C794}"/>
              </a:ext>
            </a:extLst>
          </p:cNvPr>
          <p:cNvSpPr/>
          <p:nvPr/>
        </p:nvSpPr>
        <p:spPr>
          <a:xfrm>
            <a:off x="7220037" y="5935326"/>
            <a:ext cx="1609838" cy="4613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ListCommand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83728D0-B3F8-2D49-AF8C-48544B1434AA}"/>
              </a:ext>
            </a:extLst>
          </p:cNvPr>
          <p:cNvCxnSpPr>
            <a:cxnSpLocks/>
          </p:cNvCxnSpPr>
          <p:nvPr/>
        </p:nvCxnSpPr>
        <p:spPr>
          <a:xfrm flipV="1">
            <a:off x="6335223" y="6166488"/>
            <a:ext cx="88444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80D3E6-DCC3-2B44-B704-0B15B90257C7}"/>
              </a:ext>
            </a:extLst>
          </p:cNvPr>
          <p:cNvCxnSpPr>
            <a:cxnSpLocks/>
          </p:cNvCxnSpPr>
          <p:nvPr/>
        </p:nvCxnSpPr>
        <p:spPr>
          <a:xfrm>
            <a:off x="6330039" y="6589172"/>
            <a:ext cx="16307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E917D87B-9EB7-6C48-AE22-B0B43AF9696D}"/>
              </a:ext>
            </a:extLst>
          </p:cNvPr>
          <p:cNvCxnSpPr>
            <a:cxnSpLocks/>
          </p:cNvCxnSpPr>
          <p:nvPr/>
        </p:nvCxnSpPr>
        <p:spPr>
          <a:xfrm>
            <a:off x="4752838" y="6729757"/>
            <a:ext cx="13905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88829BC-175C-D94C-A242-D3A64944B055}"/>
              </a:ext>
            </a:extLst>
          </p:cNvPr>
          <p:cNvCxnSpPr>
            <a:cxnSpLocks/>
          </p:cNvCxnSpPr>
          <p:nvPr/>
        </p:nvCxnSpPr>
        <p:spPr>
          <a:xfrm>
            <a:off x="2312786" y="6884987"/>
            <a:ext cx="22703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C1F9E8DE-C634-2646-9B1B-72BAE4DE8784}"/>
              </a:ext>
            </a:extLst>
          </p:cNvPr>
          <p:cNvSpPr/>
          <p:nvPr/>
        </p:nvSpPr>
        <p:spPr>
          <a:xfrm>
            <a:off x="2170007" y="5832863"/>
            <a:ext cx="157739" cy="35452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DC2689C9-7155-724A-94AB-B682A14C8839}"/>
              </a:ext>
            </a:extLst>
          </p:cNvPr>
          <p:cNvSpPr/>
          <p:nvPr/>
        </p:nvSpPr>
        <p:spPr>
          <a:xfrm>
            <a:off x="2169946" y="9571730"/>
            <a:ext cx="167879" cy="35032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A40D24B1-BDB2-0C4E-8301-7BB54F239B7F}"/>
              </a:ext>
            </a:extLst>
          </p:cNvPr>
          <p:cNvSpPr/>
          <p:nvPr/>
        </p:nvSpPr>
        <p:spPr>
          <a:xfrm>
            <a:off x="2169947" y="13496991"/>
            <a:ext cx="154276" cy="37511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EDAFCB4-D94D-2F4A-8B1B-C8E81D0FFBF6}"/>
              </a:ext>
            </a:extLst>
          </p:cNvPr>
          <p:cNvSpPr txBox="1"/>
          <p:nvPr/>
        </p:nvSpPr>
        <p:spPr>
          <a:xfrm>
            <a:off x="2356526" y="9639017"/>
            <a:ext cx="22802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(“list n/d*)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DCC676FA-6CAB-5F42-907F-B4EBD4C68095}"/>
              </a:ext>
            </a:extLst>
          </p:cNvPr>
          <p:cNvCxnSpPr>
            <a:cxnSpLocks/>
          </p:cNvCxnSpPr>
          <p:nvPr/>
        </p:nvCxnSpPr>
        <p:spPr>
          <a:xfrm>
            <a:off x="2351579" y="9900173"/>
            <a:ext cx="225670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81BED4B-E7A2-3543-AE4E-EC3D74B1DC8E}"/>
              </a:ext>
            </a:extLst>
          </p:cNvPr>
          <p:cNvSpPr/>
          <p:nvPr/>
        </p:nvSpPr>
        <p:spPr>
          <a:xfrm>
            <a:off x="4614452" y="9866164"/>
            <a:ext cx="149910" cy="6784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58144F1D-97C9-BB4A-BA1A-437A5FBD5759}"/>
              </a:ext>
            </a:extLst>
          </p:cNvPr>
          <p:cNvCxnSpPr>
            <a:cxnSpLocks/>
          </p:cNvCxnSpPr>
          <p:nvPr/>
        </p:nvCxnSpPr>
        <p:spPr>
          <a:xfrm>
            <a:off x="2327749" y="10494108"/>
            <a:ext cx="22703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B9CECBE-F326-374E-AF2F-9692906233B3}"/>
              </a:ext>
            </a:extLst>
          </p:cNvPr>
          <p:cNvSpPr/>
          <p:nvPr/>
        </p:nvSpPr>
        <p:spPr>
          <a:xfrm>
            <a:off x="6186582" y="9877061"/>
            <a:ext cx="131133" cy="4944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D2C5A65-0C4F-F147-AD45-0A57D3EF9DC1}"/>
              </a:ext>
            </a:extLst>
          </p:cNvPr>
          <p:cNvSpPr txBox="1"/>
          <p:nvPr/>
        </p:nvSpPr>
        <p:spPr>
          <a:xfrm>
            <a:off x="4703762" y="9670517"/>
            <a:ext cx="14911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parse(“list n/d*)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8CA77885-A7F6-A948-8CE3-E8B42228D12E}"/>
              </a:ext>
            </a:extLst>
          </p:cNvPr>
          <p:cNvCxnSpPr>
            <a:cxnSpLocks/>
          </p:cNvCxnSpPr>
          <p:nvPr/>
        </p:nvCxnSpPr>
        <p:spPr>
          <a:xfrm flipV="1">
            <a:off x="4767888" y="9910041"/>
            <a:ext cx="141319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1628954C-91A8-A34D-914E-F1BEAF49C646}"/>
              </a:ext>
            </a:extLst>
          </p:cNvPr>
          <p:cNvCxnSpPr>
            <a:cxnSpLocks/>
          </p:cNvCxnSpPr>
          <p:nvPr/>
        </p:nvCxnSpPr>
        <p:spPr>
          <a:xfrm>
            <a:off x="4774381" y="10329824"/>
            <a:ext cx="152958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F8907D4B-1FE1-1344-A01B-5B79732377CA}"/>
              </a:ext>
            </a:extLst>
          </p:cNvPr>
          <p:cNvSpPr/>
          <p:nvPr/>
        </p:nvSpPr>
        <p:spPr>
          <a:xfrm>
            <a:off x="7950506" y="10100145"/>
            <a:ext cx="152400" cy="1696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39" name="Rectangle 62">
            <a:extLst>
              <a:ext uri="{FF2B5EF4-FFF2-40B4-BE49-F238E27FC236}">
                <a16:creationId xmlns:a16="http://schemas.microsoft.com/office/drawing/2014/main" id="{DA07F06D-644A-4849-9865-A36D744C5D8D}"/>
              </a:ext>
            </a:extLst>
          </p:cNvPr>
          <p:cNvSpPr/>
          <p:nvPr/>
        </p:nvSpPr>
        <p:spPr>
          <a:xfrm>
            <a:off x="7220037" y="9635830"/>
            <a:ext cx="1609838" cy="4613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ListCommand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2DE9BFC-C2E8-594D-81A2-D05FF7DCBCBD}"/>
              </a:ext>
            </a:extLst>
          </p:cNvPr>
          <p:cNvCxnSpPr>
            <a:cxnSpLocks/>
          </p:cNvCxnSpPr>
          <p:nvPr/>
        </p:nvCxnSpPr>
        <p:spPr>
          <a:xfrm flipV="1">
            <a:off x="6335223" y="9910096"/>
            <a:ext cx="88444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8F9605B-F622-1E40-8DEA-07C3868E6D6B}"/>
              </a:ext>
            </a:extLst>
          </p:cNvPr>
          <p:cNvCxnSpPr>
            <a:cxnSpLocks/>
          </p:cNvCxnSpPr>
          <p:nvPr/>
        </p:nvCxnSpPr>
        <p:spPr>
          <a:xfrm>
            <a:off x="6321240" y="10252575"/>
            <a:ext cx="16307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B81E0C40-ABE4-6F4D-842C-4671F54D3D25}"/>
              </a:ext>
            </a:extLst>
          </p:cNvPr>
          <p:cNvCxnSpPr>
            <a:cxnSpLocks/>
            <a:stCxn id="218" idx="2"/>
          </p:cNvCxnSpPr>
          <p:nvPr/>
        </p:nvCxnSpPr>
        <p:spPr>
          <a:xfrm flipH="1">
            <a:off x="8026034" y="6589172"/>
            <a:ext cx="2136" cy="192516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9E3A7F92-A871-E745-8602-DF85C44C323B}"/>
              </a:ext>
            </a:extLst>
          </p:cNvPr>
          <p:cNvSpPr/>
          <p:nvPr/>
        </p:nvSpPr>
        <p:spPr>
          <a:xfrm>
            <a:off x="7944727" y="6744899"/>
            <a:ext cx="177011" cy="263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04706232-F584-8F4E-8CEE-2374871E7F9A}"/>
              </a:ext>
            </a:extLst>
          </p:cNvPr>
          <p:cNvCxnSpPr>
            <a:cxnSpLocks/>
            <a:stCxn id="239" idx="2"/>
          </p:cNvCxnSpPr>
          <p:nvPr/>
        </p:nvCxnSpPr>
        <p:spPr>
          <a:xfrm>
            <a:off x="8024956" y="10097202"/>
            <a:ext cx="0" cy="817850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B8789BC5-3D93-B54B-BC1B-4034C900DE78}"/>
              </a:ext>
            </a:extLst>
          </p:cNvPr>
          <p:cNvSpPr/>
          <p:nvPr/>
        </p:nvSpPr>
        <p:spPr>
          <a:xfrm>
            <a:off x="7951970" y="10329824"/>
            <a:ext cx="155771" cy="26374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98620FD-C0F5-7B4D-90FD-67A4D791C50E}"/>
              </a:ext>
            </a:extLst>
          </p:cNvPr>
          <p:cNvSpPr/>
          <p:nvPr/>
        </p:nvSpPr>
        <p:spPr>
          <a:xfrm>
            <a:off x="7944728" y="14644899"/>
            <a:ext cx="148800" cy="23521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2D03C571-8648-E445-A8C5-B7920F236057}"/>
              </a:ext>
            </a:extLst>
          </p:cNvPr>
          <p:cNvCxnSpPr>
            <a:cxnSpLocks/>
          </p:cNvCxnSpPr>
          <p:nvPr/>
        </p:nvCxnSpPr>
        <p:spPr>
          <a:xfrm>
            <a:off x="2312786" y="9295349"/>
            <a:ext cx="56091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CFDBD86B-FC0C-4B42-93F9-FE8CE0014541}"/>
              </a:ext>
            </a:extLst>
          </p:cNvPr>
          <p:cNvSpPr txBox="1"/>
          <p:nvPr/>
        </p:nvSpPr>
        <p:spPr>
          <a:xfrm>
            <a:off x="4828783" y="7041709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B37B27D8-E158-3648-B3E8-F3776D5CEB69}"/>
              </a:ext>
            </a:extLst>
          </p:cNvPr>
          <p:cNvCxnSpPr>
            <a:cxnSpLocks/>
          </p:cNvCxnSpPr>
          <p:nvPr/>
        </p:nvCxnSpPr>
        <p:spPr>
          <a:xfrm>
            <a:off x="2300593" y="7269819"/>
            <a:ext cx="56007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20339B0D-8AFB-CF4D-999E-BD47E66F3CE7}"/>
              </a:ext>
            </a:extLst>
          </p:cNvPr>
          <p:cNvSpPr txBox="1"/>
          <p:nvPr/>
        </p:nvSpPr>
        <p:spPr>
          <a:xfrm>
            <a:off x="4869753" y="10521497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FD039C65-B9AE-A74A-87E1-EE35D5D3A084}"/>
              </a:ext>
            </a:extLst>
          </p:cNvPr>
          <p:cNvCxnSpPr>
            <a:cxnSpLocks/>
          </p:cNvCxnSpPr>
          <p:nvPr/>
        </p:nvCxnSpPr>
        <p:spPr>
          <a:xfrm>
            <a:off x="2341563" y="10749607"/>
            <a:ext cx="56007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28220A4F-9C19-BC44-B42E-E080A6399FBA}"/>
              </a:ext>
            </a:extLst>
          </p:cNvPr>
          <p:cNvSpPr txBox="1"/>
          <p:nvPr/>
        </p:nvSpPr>
        <p:spPr>
          <a:xfrm rot="16200000">
            <a:off x="-432508" y="3194447"/>
            <a:ext cx="237398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!</a:t>
            </a:r>
            <a:r>
              <a:rPr lang="en-US" dirty="0" err="1"/>
              <a:t>optionalTagSet.isPresent</a:t>
            </a:r>
            <a:r>
              <a:rPr lang="en-US" dirty="0"/>
              <a:t>() &amp;&amp;</a:t>
            </a:r>
          </a:p>
          <a:p>
            <a:pPr algn="l"/>
            <a:r>
              <a:rPr lang="en-US" dirty="0"/>
              <a:t>!</a:t>
            </a:r>
            <a:r>
              <a:rPr lang="en-US" dirty="0" err="1"/>
              <a:t>optionalName.isPresent</a:t>
            </a:r>
            <a:r>
              <a:rPr lang="en-US" dirty="0"/>
              <a:t>()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D1AABBF-15D8-884E-B7EF-1F5A4C73252B}"/>
              </a:ext>
            </a:extLst>
          </p:cNvPr>
          <p:cNvSpPr txBox="1"/>
          <p:nvPr/>
        </p:nvSpPr>
        <p:spPr>
          <a:xfrm>
            <a:off x="2356526" y="13725342"/>
            <a:ext cx="22802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(“list t/t”)</a:t>
            </a:r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B5375C1B-E164-A147-ACF2-9E9140AC9048}"/>
              </a:ext>
            </a:extLst>
          </p:cNvPr>
          <p:cNvCxnSpPr>
            <a:cxnSpLocks/>
          </p:cNvCxnSpPr>
          <p:nvPr/>
        </p:nvCxnSpPr>
        <p:spPr>
          <a:xfrm>
            <a:off x="2351579" y="13986498"/>
            <a:ext cx="225670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8508A7F-A4DE-004B-B8E2-1D25026B35B4}"/>
              </a:ext>
            </a:extLst>
          </p:cNvPr>
          <p:cNvSpPr/>
          <p:nvPr/>
        </p:nvSpPr>
        <p:spPr>
          <a:xfrm>
            <a:off x="4614452" y="13952489"/>
            <a:ext cx="149910" cy="6784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D29497BE-1F9D-C040-9854-4A2037FE14A7}"/>
              </a:ext>
            </a:extLst>
          </p:cNvPr>
          <p:cNvCxnSpPr>
            <a:cxnSpLocks/>
          </p:cNvCxnSpPr>
          <p:nvPr/>
        </p:nvCxnSpPr>
        <p:spPr>
          <a:xfrm>
            <a:off x="2327749" y="14580433"/>
            <a:ext cx="22703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99731BCC-63CE-814F-913B-93C3735DDB41}"/>
              </a:ext>
            </a:extLst>
          </p:cNvPr>
          <p:cNvSpPr/>
          <p:nvPr/>
        </p:nvSpPr>
        <p:spPr>
          <a:xfrm>
            <a:off x="6186582" y="13963386"/>
            <a:ext cx="131133" cy="4944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83BEF23-AAC1-4B4E-96C6-257E45A39DFB}"/>
              </a:ext>
            </a:extLst>
          </p:cNvPr>
          <p:cNvSpPr txBox="1"/>
          <p:nvPr/>
        </p:nvSpPr>
        <p:spPr>
          <a:xfrm>
            <a:off x="4703762" y="13756842"/>
            <a:ext cx="14911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parse(“list n/d*)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49CC2F82-BD6E-C347-BD3D-4E075FE50C69}"/>
              </a:ext>
            </a:extLst>
          </p:cNvPr>
          <p:cNvCxnSpPr>
            <a:cxnSpLocks/>
          </p:cNvCxnSpPr>
          <p:nvPr/>
        </p:nvCxnSpPr>
        <p:spPr>
          <a:xfrm flipV="1">
            <a:off x="4767888" y="13996366"/>
            <a:ext cx="141319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E8B389B0-72CC-0242-809F-3EDEAD982AD8}"/>
              </a:ext>
            </a:extLst>
          </p:cNvPr>
          <p:cNvCxnSpPr>
            <a:cxnSpLocks/>
          </p:cNvCxnSpPr>
          <p:nvPr/>
        </p:nvCxnSpPr>
        <p:spPr>
          <a:xfrm>
            <a:off x="4774381" y="14416149"/>
            <a:ext cx="152958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A33FF31-FA50-D242-A2C2-EDF7F96FC5C1}"/>
              </a:ext>
            </a:extLst>
          </p:cNvPr>
          <p:cNvSpPr/>
          <p:nvPr/>
        </p:nvSpPr>
        <p:spPr>
          <a:xfrm>
            <a:off x="7950506" y="14186470"/>
            <a:ext cx="152400" cy="1696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76" name="Rectangle 62">
            <a:extLst>
              <a:ext uri="{FF2B5EF4-FFF2-40B4-BE49-F238E27FC236}">
                <a16:creationId xmlns:a16="http://schemas.microsoft.com/office/drawing/2014/main" id="{D3A6379B-4B14-2E44-A859-F44A00346CD0}"/>
              </a:ext>
            </a:extLst>
          </p:cNvPr>
          <p:cNvSpPr/>
          <p:nvPr/>
        </p:nvSpPr>
        <p:spPr>
          <a:xfrm>
            <a:off x="7220037" y="13722155"/>
            <a:ext cx="1609838" cy="4613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ListCommand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67558C13-F1CD-4344-A68F-2DE6A714F734}"/>
              </a:ext>
            </a:extLst>
          </p:cNvPr>
          <p:cNvCxnSpPr>
            <a:cxnSpLocks/>
          </p:cNvCxnSpPr>
          <p:nvPr/>
        </p:nvCxnSpPr>
        <p:spPr>
          <a:xfrm flipV="1">
            <a:off x="6335223" y="13996421"/>
            <a:ext cx="88444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EFA6BF17-5BF9-7A46-8197-B0A67BD17BE8}"/>
              </a:ext>
            </a:extLst>
          </p:cNvPr>
          <p:cNvCxnSpPr>
            <a:cxnSpLocks/>
          </p:cNvCxnSpPr>
          <p:nvPr/>
        </p:nvCxnSpPr>
        <p:spPr>
          <a:xfrm>
            <a:off x="6321240" y="14338900"/>
            <a:ext cx="16307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728E960B-CBA1-B24C-945D-57962C30496F}"/>
              </a:ext>
            </a:extLst>
          </p:cNvPr>
          <p:cNvSpPr txBox="1"/>
          <p:nvPr/>
        </p:nvSpPr>
        <p:spPr>
          <a:xfrm>
            <a:off x="4855913" y="14566467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1F596356-31E5-604B-997E-71AE8DB1C6D5}"/>
              </a:ext>
            </a:extLst>
          </p:cNvPr>
          <p:cNvCxnSpPr>
            <a:cxnSpLocks/>
          </p:cNvCxnSpPr>
          <p:nvPr/>
        </p:nvCxnSpPr>
        <p:spPr>
          <a:xfrm>
            <a:off x="2327723" y="14794577"/>
            <a:ext cx="56007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0F7268A2-E461-504A-9EB0-8AB11AE6D8A4}"/>
              </a:ext>
            </a:extLst>
          </p:cNvPr>
          <p:cNvGrpSpPr/>
          <p:nvPr/>
        </p:nvGrpSpPr>
        <p:grpSpPr>
          <a:xfrm>
            <a:off x="314833" y="1532859"/>
            <a:ext cx="628547" cy="393099"/>
            <a:chOff x="345357" y="4383603"/>
            <a:chExt cx="628547" cy="393099"/>
          </a:xfrm>
        </p:grpSpPr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625515F-EE4A-474B-991A-166265F323D9}"/>
                </a:ext>
              </a:extLst>
            </p:cNvPr>
            <p:cNvCxnSpPr/>
            <p:nvPr/>
          </p:nvCxnSpPr>
          <p:spPr>
            <a:xfrm>
              <a:off x="345357" y="4776702"/>
              <a:ext cx="5484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298182A-56FE-A547-9ED6-13EFFDEF82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762" y="4670553"/>
              <a:ext cx="80142" cy="106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003ABC9-1592-874B-B902-B2E6979A9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9962" y="4383603"/>
              <a:ext cx="0" cy="286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6A311E70-81E7-FF45-A9CF-9F5BD35E4E1E}"/>
              </a:ext>
            </a:extLst>
          </p:cNvPr>
          <p:cNvCxnSpPr>
            <a:cxnSpLocks/>
          </p:cNvCxnSpPr>
          <p:nvPr/>
        </p:nvCxnSpPr>
        <p:spPr>
          <a:xfrm>
            <a:off x="303837" y="6056510"/>
            <a:ext cx="189754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268D57BA-672C-0941-8D7E-DAB8D765B2EF}"/>
              </a:ext>
            </a:extLst>
          </p:cNvPr>
          <p:cNvSpPr txBox="1"/>
          <p:nvPr/>
        </p:nvSpPr>
        <p:spPr>
          <a:xfrm>
            <a:off x="320440" y="5798357"/>
            <a:ext cx="18239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execute(“list”)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F1448834-ACA6-F343-BA87-95E213CC197E}"/>
              </a:ext>
            </a:extLst>
          </p:cNvPr>
          <p:cNvSpPr/>
          <p:nvPr/>
        </p:nvSpPr>
        <p:spPr>
          <a:xfrm>
            <a:off x="9732962" y="7646989"/>
            <a:ext cx="4416550" cy="610594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" name="Rectangle 65">
            <a:extLst>
              <a:ext uri="{FF2B5EF4-FFF2-40B4-BE49-F238E27FC236}">
                <a16:creationId xmlns:a16="http://schemas.microsoft.com/office/drawing/2014/main" id="{AD895F69-E459-D24E-9A44-8F7CDA03BCF6}"/>
              </a:ext>
            </a:extLst>
          </p:cNvPr>
          <p:cNvSpPr/>
          <p:nvPr/>
        </p:nvSpPr>
        <p:spPr>
          <a:xfrm>
            <a:off x="281115" y="7633981"/>
            <a:ext cx="9324841" cy="610594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69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164</Words>
  <Application>Microsoft Macintosh PowerPoint</Application>
  <PresentationFormat>Custom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Wu Ling En</cp:lastModifiedBy>
  <cp:revision>118</cp:revision>
  <dcterms:created xsi:type="dcterms:W3CDTF">2016-07-22T14:33:02Z</dcterms:created>
  <dcterms:modified xsi:type="dcterms:W3CDTF">2019-03-29T13:40:31Z</dcterms:modified>
</cp:coreProperties>
</file>