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63" autoAdjust="0"/>
    <p:restoredTop sz="95787" autoAdjust="0"/>
  </p:normalViewPr>
  <p:slideViewPr>
    <p:cSldViewPr showGuides="1">
      <p:cViewPr>
        <p:scale>
          <a:sx n="147" d="100"/>
          <a:sy n="147" d="100"/>
        </p:scale>
        <p:origin x="-4565" y="-2443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62176" y="279246"/>
            <a:ext cx="502389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33F909-E299-4144-BAC3-565C309A22F4}"/>
              </a:ext>
            </a:extLst>
          </p:cNvPr>
          <p:cNvCxnSpPr>
            <a:cxnSpLocks/>
          </p:cNvCxnSpPr>
          <p:nvPr/>
        </p:nvCxnSpPr>
        <p:spPr>
          <a:xfrm>
            <a:off x="10079719" y="4043237"/>
            <a:ext cx="1488227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65"/>
          <p:cNvSpPr/>
          <p:nvPr/>
        </p:nvSpPr>
        <p:spPr>
          <a:xfrm>
            <a:off x="497681" y="304800"/>
            <a:ext cx="8719384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7411447" y="2634381"/>
            <a:ext cx="1077" cy="3238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7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21639" y="1748891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45439" y="17488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init</a:t>
            </a:r>
            <a:r>
              <a:rPr lang="en-US" sz="1400" dirty="0">
                <a:solidFill>
                  <a:srgbClr val="0070C0"/>
                </a:solidFill>
              </a:rPr>
              <a:t> 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55528" y="1622720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3110757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38477" y="2024895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0907" y="2938013"/>
            <a:ext cx="22872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9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init</a:t>
            </a:r>
            <a:r>
              <a:rPr lang="en-US" dirty="0"/>
              <a:t> 10”)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4020" y="2685432"/>
            <a:ext cx="1475876" cy="33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:Player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42068" y="4032874"/>
            <a:ext cx="129933" cy="2285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563678" y="2529938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004376" y="2821045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918093" y="3402730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498795" y="3413501"/>
            <a:ext cx="2425738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24421" y="1195494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7807" y="3338868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35938" y="1503390"/>
            <a:ext cx="2362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0911" y="5670047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601957" y="3020850"/>
            <a:ext cx="0" cy="31719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0192710" y="3273408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076399" y="3439378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098326" y="4253712"/>
            <a:ext cx="145092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139692" y="2300840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5541292" y="2292163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261655" y="2076715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parse(“10”)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697838" y="2403695"/>
            <a:ext cx="9097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5697838" y="2806945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152546" y="2871119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30787" y="3329730"/>
            <a:ext cx="161321" cy="2339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336993" y="2637312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6607601" y="2173009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282242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7950683" y="3154145"/>
            <a:ext cx="15414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getHumanMapGrid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88AC27-8326-4037-A9D6-949620624BC5}"/>
              </a:ext>
            </a:extLst>
          </p:cNvPr>
          <p:cNvSpPr txBox="1"/>
          <p:nvPr/>
        </p:nvSpPr>
        <p:spPr>
          <a:xfrm>
            <a:off x="10379338" y="3860068"/>
            <a:ext cx="88639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getMapGrid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026764" y="3544174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0077359" y="3774708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2626490" y="2859663"/>
            <a:ext cx="1475876" cy="335427"/>
          </a:xfrm>
          <a:prstGeom prst="rect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MapGrid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3296018" y="4508844"/>
            <a:ext cx="129933" cy="228598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13364426" y="3195084"/>
            <a:ext cx="0" cy="2997694"/>
          </a:xfrm>
          <a:prstGeom prst="line">
            <a:avLst/>
          </a:prstGeom>
          <a:ln w="19050">
            <a:solidFill>
              <a:srgbClr val="FF6699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11584582" y="4298341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FF6699"/>
                </a:solidFill>
              </a:rPr>
              <a:t>initialise</a:t>
            </a:r>
            <a:r>
              <a:rPr lang="en-US" sz="1200" dirty="0">
                <a:solidFill>
                  <a:srgbClr val="FF6699"/>
                </a:solidFill>
              </a:rPr>
              <a:t>(Cell[][] </a:t>
            </a:r>
            <a:r>
              <a:rPr lang="en-US" sz="1200" dirty="0" err="1">
                <a:solidFill>
                  <a:srgbClr val="FF6699"/>
                </a:solidFill>
              </a:rPr>
              <a:t>cellGrid</a:t>
            </a:r>
            <a:r>
              <a:rPr lang="en-US" sz="1200" dirty="0">
                <a:solidFill>
                  <a:srgbClr val="FF6699"/>
                </a:solidFill>
              </a:rPr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7492109" y="4737440"/>
            <a:ext cx="5824721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7484933" y="4339758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7928573" y="4842753"/>
            <a:ext cx="1635104" cy="826953"/>
            <a:chOff x="14256889" y="4659447"/>
            <a:chExt cx="1635104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1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>
              <a:off x="15074441" y="5188149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7424337" y="5087117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7484939" y="5541086"/>
            <a:ext cx="1181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7513670" y="4506262"/>
            <a:ext cx="5783233" cy="0"/>
          </a:xfrm>
          <a:prstGeom prst="straightConnector1">
            <a:avLst/>
          </a:prstGeom>
          <a:ln w="19050">
            <a:solidFill>
              <a:srgbClr val="FF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Erjill Sison</cp:lastModifiedBy>
  <cp:revision>123</cp:revision>
  <dcterms:created xsi:type="dcterms:W3CDTF">2016-07-22T14:33:02Z</dcterms:created>
  <dcterms:modified xsi:type="dcterms:W3CDTF">2019-04-04T04:07:41Z</dcterms:modified>
</cp:coreProperties>
</file>