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63" autoAdjust="0"/>
    <p:restoredTop sz="95787" autoAdjust="0"/>
  </p:normalViewPr>
  <p:slideViewPr>
    <p:cSldViewPr showGuides="1">
      <p:cViewPr varScale="1">
        <p:scale>
          <a:sx n="159" d="100"/>
          <a:sy n="159" d="100"/>
        </p:scale>
        <p:origin x="162" y="216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944420" y="278258"/>
            <a:ext cx="502389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8354523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484933" y="4508844"/>
            <a:ext cx="5493329" cy="0"/>
          </a:xfrm>
          <a:prstGeom prst="straightConnector1">
            <a:avLst/>
          </a:prstGeom>
          <a:ln w="19050">
            <a:solidFill>
              <a:srgbClr val="FF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33F909-E299-4144-BAC3-565C309A22F4}"/>
              </a:ext>
            </a:extLst>
          </p:cNvPr>
          <p:cNvCxnSpPr>
            <a:cxnSpLocks/>
          </p:cNvCxnSpPr>
          <p:nvPr/>
        </p:nvCxnSpPr>
        <p:spPr>
          <a:xfrm>
            <a:off x="9743270" y="3967385"/>
            <a:ext cx="1488227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7411447" y="2634381"/>
            <a:ext cx="1077" cy="3238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7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15572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:BattleshipParser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21639" y="1748891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5439" y="17488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init</a:t>
            </a:r>
            <a:r>
              <a:rPr lang="en-US" sz="1400" dirty="0">
                <a:solidFill>
                  <a:srgbClr val="0070C0"/>
                </a:solidFill>
              </a:rPr>
              <a:t> 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62647" y="1620293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311075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38477" y="2024895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07" y="2938013"/>
            <a:ext cx="22872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9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init</a:t>
            </a:r>
            <a:r>
              <a:rPr lang="en-US" dirty="0"/>
              <a:t> 10”)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546264" y="2684444"/>
            <a:ext cx="1475876" cy="33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:Player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224312" y="3961413"/>
            <a:ext cx="129933" cy="299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245922" y="2528950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686620" y="2820057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00337" y="3401742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98795" y="3413501"/>
            <a:ext cx="210464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24421" y="1195494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36228" y="3327542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40681" y="1501064"/>
            <a:ext cx="2362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0911" y="5670047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284201" y="3019862"/>
            <a:ext cx="0" cy="31719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829122" y="3289794"/>
            <a:ext cx="132606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9758643" y="343839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780570" y="4252724"/>
            <a:ext cx="1450927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139692" y="2300840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5541292" y="2292163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261655" y="2076715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697838" y="2403695"/>
            <a:ext cx="9097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5697838" y="2806945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152546" y="2871119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30787" y="3329730"/>
            <a:ext cx="161321" cy="2339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336993" y="2637312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6607601" y="2173009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282242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765301" y="3145401"/>
            <a:ext cx="15414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getHumanMapGrid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88AC27-8326-4037-A9D6-949620624BC5}"/>
              </a:ext>
            </a:extLst>
          </p:cNvPr>
          <p:cNvSpPr txBox="1"/>
          <p:nvPr/>
        </p:nvSpPr>
        <p:spPr>
          <a:xfrm>
            <a:off x="10066100" y="3730806"/>
            <a:ext cx="103493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getMapGrid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9709008" y="3543187"/>
            <a:ext cx="129933" cy="1692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9756973" y="3707615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2308734" y="2858675"/>
            <a:ext cx="1475876" cy="335427"/>
          </a:xfrm>
          <a:prstGeom prst="rect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MapGrid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2978262" y="4507856"/>
            <a:ext cx="129933" cy="228598"/>
          </a:xfrm>
          <a:prstGeom prst="rect">
            <a:avLst/>
          </a:prstGeom>
          <a:solidFill>
            <a:srgbClr val="FF6699"/>
          </a:solidFill>
          <a:ln>
            <a:solidFill>
              <a:srgbClr val="FF669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13046670" y="3194096"/>
            <a:ext cx="0" cy="2997694"/>
          </a:xfrm>
          <a:prstGeom prst="line">
            <a:avLst/>
          </a:prstGeom>
          <a:ln w="19050">
            <a:solidFill>
              <a:srgbClr val="FF669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11266826" y="4297353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FF6699"/>
                </a:solidFill>
              </a:rPr>
              <a:t>initialise</a:t>
            </a:r>
            <a:r>
              <a:rPr lang="en-US" sz="1200" dirty="0">
                <a:solidFill>
                  <a:srgbClr val="FF6699"/>
                </a:solidFill>
              </a:rPr>
              <a:t>(Cell[][] </a:t>
            </a:r>
            <a:r>
              <a:rPr lang="en-US" sz="1200" dirty="0" err="1">
                <a:solidFill>
                  <a:srgbClr val="FF6699"/>
                </a:solidFill>
              </a:rPr>
              <a:t>cellGrid</a:t>
            </a:r>
            <a:r>
              <a:rPr lang="en-US" sz="1200" dirty="0">
                <a:solidFill>
                  <a:srgbClr val="FF6699"/>
                </a:solidFill>
              </a:rPr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492109" y="4737440"/>
            <a:ext cx="5486153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484933" y="4339758"/>
            <a:ext cx="211540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928573" y="4842753"/>
            <a:ext cx="1635104" cy="826953"/>
            <a:chOff x="14256889" y="4659447"/>
            <a:chExt cx="1635104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res:Command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1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>
              <a:off x="15074441" y="5188149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424337" y="5087117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7484939" y="5541086"/>
            <a:ext cx="1181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581E6E-B196-4E61-B3F9-1D80B9018707}"/>
              </a:ext>
            </a:extLst>
          </p:cNvPr>
          <p:cNvSpPr txBox="1"/>
          <p:nvPr/>
        </p:nvSpPr>
        <p:spPr>
          <a:xfrm>
            <a:off x="4051398" y="542698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B411DE-4C2C-402A-8133-D10A8A09881C}"/>
              </a:ext>
            </a:extLst>
          </p:cNvPr>
          <p:cNvSpPr txBox="1"/>
          <p:nvPr/>
        </p:nvSpPr>
        <p:spPr>
          <a:xfrm>
            <a:off x="576409" y="556198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E9EF11-75E1-468F-B4A2-BBDAAADEE274}"/>
              </a:ext>
            </a:extLst>
          </p:cNvPr>
          <p:cNvSpPr txBox="1"/>
          <p:nvPr/>
        </p:nvSpPr>
        <p:spPr>
          <a:xfrm>
            <a:off x="9908161" y="4051707"/>
            <a:ext cx="117549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B93399-D68C-488F-8B97-789304D31CBC}"/>
              </a:ext>
            </a:extLst>
          </p:cNvPr>
          <p:cNvSpPr txBox="1"/>
          <p:nvPr/>
        </p:nvSpPr>
        <p:spPr>
          <a:xfrm>
            <a:off x="7981478" y="4119963"/>
            <a:ext cx="10226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playerMapGrid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127</cp:revision>
  <dcterms:created xsi:type="dcterms:W3CDTF">2016-07-22T14:33:02Z</dcterms:created>
  <dcterms:modified xsi:type="dcterms:W3CDTF">2019-04-13T14:23:53Z</dcterms:modified>
</cp:coreProperties>
</file>