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4400213" cy="21599525"/>
  <p:notesSz cx="6858000" cy="9144000"/>
  <p:defaultTextStyle>
    <a:defPPr>
      <a:defRPr lang="en-US"/>
    </a:defPPr>
    <a:lvl1pPr marL="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86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F5E52-9A05-8D47-88FC-68030C41F07F}" v="13" dt="2019-04-05T01:21:34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/>
    <p:restoredTop sz="92245" autoAdjust="0"/>
  </p:normalViewPr>
  <p:slideViewPr>
    <p:cSldViewPr showGuides="1">
      <p:cViewPr>
        <p:scale>
          <a:sx n="126" d="100"/>
          <a:sy n="126" d="100"/>
        </p:scale>
        <p:origin x="1032" y="-10792"/>
      </p:cViewPr>
      <p:guideLst>
        <p:guide orient="horz" pos="4686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19:37.053" v="599" actId="1037"/>
      <pc:docMkLst>
        <pc:docMk/>
      </pc:docMkLst>
      <pc:sldChg chg="addSp delSp modSp">
        <pc:chgData name="Ian Wu Ling En" userId="28715549-2f5c-46f8-b7f8-f39c35f3312d" providerId="ADAL" clId="{25B0B48C-3155-344C-9C5D-EB0F11A61745}" dt="2019-03-29T12:19:37.053" v="599" actId="103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C6CF5E52-9A05-8D47-88FC-68030C41F07F}"/>
    <pc:docChg chg="undo custSel modSld">
      <pc:chgData name="Ian Wu Ling En" userId="28715549-2f5c-46f8-b7f8-f39c35f3312d" providerId="ADAL" clId="{C6CF5E52-9A05-8D47-88FC-68030C41F07F}" dt="2019-04-05T01:44:26.594" v="224" actId="14100"/>
      <pc:docMkLst>
        <pc:docMk/>
      </pc:docMkLst>
      <pc:sldChg chg="addSp delSp modSp">
        <pc:chgData name="Ian Wu Ling En" userId="28715549-2f5c-46f8-b7f8-f39c35f3312d" providerId="ADAL" clId="{C6CF5E52-9A05-8D47-88FC-68030C41F07F}" dt="2019-04-05T01:44:26.594" v="224" actId="14100"/>
        <pc:sldMkLst>
          <pc:docMk/>
          <pc:sldMk cId="3945898909" sldId="267"/>
        </pc:sldMkLst>
        <pc:spChg chg="mod topLvl">
          <ac:chgData name="Ian Wu Ling En" userId="28715549-2f5c-46f8-b7f8-f39c35f3312d" providerId="ADAL" clId="{C6CF5E52-9A05-8D47-88FC-68030C41F07F}" dt="2019-04-05T01:15:11.917" v="109" actId="1076"/>
          <ac:spMkLst>
            <pc:docMk/>
            <pc:sldMk cId="3945898909" sldId="267"/>
            <ac:spMk id="2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14:52.367" v="107" actId="14100"/>
          <ac:spMkLst>
            <pc:docMk/>
            <pc:sldMk cId="3945898909" sldId="267"/>
            <ac:spMk id="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15:14.641" v="110" actId="1076"/>
          <ac:spMkLst>
            <pc:docMk/>
            <pc:sldMk cId="3945898909" sldId="267"/>
            <ac:spMk id="1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8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13:45.609" v="91" actId="255"/>
          <ac:spMkLst>
            <pc:docMk/>
            <pc:sldMk cId="3945898909" sldId="267"/>
            <ac:spMk id="2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13:45.609" v="91" actId="255"/>
          <ac:spMkLst>
            <pc:docMk/>
            <pc:sldMk cId="3945898909" sldId="267"/>
            <ac:spMk id="2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4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4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4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19:16.771" v="175" actId="14100"/>
          <ac:spMkLst>
            <pc:docMk/>
            <pc:sldMk cId="3945898909" sldId="267"/>
            <ac:spMk id="62" creationId="{5FA30939-1597-F043-854B-0B1B41A77E33}"/>
          </ac:spMkLst>
        </pc:spChg>
        <pc:spChg chg="mod topLvl">
          <ac:chgData name="Ian Wu Ling En" userId="28715549-2f5c-46f8-b7f8-f39c35f3312d" providerId="ADAL" clId="{C6CF5E52-9A05-8D47-88FC-68030C41F07F}" dt="2019-04-05T01:12:26.139" v="79" actId="14100"/>
          <ac:spMkLst>
            <pc:docMk/>
            <pc:sldMk cId="3945898909" sldId="267"/>
            <ac:spMk id="65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71" creationId="{3A29E65C-0A9E-4AB5-8BF2-6F2BF1DB76DF}"/>
          </ac:spMkLst>
        </pc:spChg>
        <pc:spChg chg="mod topLvl">
          <ac:chgData name="Ian Wu Ling En" userId="28715549-2f5c-46f8-b7f8-f39c35f3312d" providerId="ADAL" clId="{C6CF5E52-9A05-8D47-88FC-68030C41F07F}" dt="2019-04-05T01:13:45.609" v="91" actId="255"/>
          <ac:spMkLst>
            <pc:docMk/>
            <pc:sldMk cId="3945898909" sldId="267"/>
            <ac:spMk id="72" creationId="{DA9798D2-A662-4296-8252-843468198535}"/>
          </ac:spMkLst>
        </pc:spChg>
        <pc:spChg chg="mod topLvl">
          <ac:chgData name="Ian Wu Ling En" userId="28715549-2f5c-46f8-b7f8-f39c35f3312d" providerId="ADAL" clId="{C6CF5E52-9A05-8D47-88FC-68030C41F07F}" dt="2019-04-05T01:13:45.609" v="91" actId="255"/>
          <ac:spMkLst>
            <pc:docMk/>
            <pc:sldMk cId="3945898909" sldId="267"/>
            <ac:spMk id="8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05T01:16:05.937" v="121" actId="165"/>
          <ac:spMkLst>
            <pc:docMk/>
            <pc:sldMk cId="3945898909" sldId="267"/>
            <ac:spMk id="81" creationId="{50E7229A-DA63-EC40-A3CB-98B8BD85CF12}"/>
          </ac:spMkLst>
        </pc:spChg>
        <pc:spChg chg="mod topLvl">
          <ac:chgData name="Ian Wu Ling En" userId="28715549-2f5c-46f8-b7f8-f39c35f3312d" providerId="ADAL" clId="{C6CF5E52-9A05-8D47-88FC-68030C41F07F}" dt="2019-04-05T01:16:05.937" v="121" actId="165"/>
          <ac:spMkLst>
            <pc:docMk/>
            <pc:sldMk cId="3945898909" sldId="267"/>
            <ac:spMk id="82" creationId="{F8DB4B4A-3AED-D842-ACC2-D9B63AFF63DF}"/>
          </ac:spMkLst>
        </pc:spChg>
        <pc:spChg chg="mod topLvl">
          <ac:chgData name="Ian Wu Ling En" userId="28715549-2f5c-46f8-b7f8-f39c35f3312d" providerId="ADAL" clId="{C6CF5E52-9A05-8D47-88FC-68030C41F07F}" dt="2019-04-05T01:14:10.813" v="94" actId="208"/>
          <ac:spMkLst>
            <pc:docMk/>
            <pc:sldMk cId="3945898909" sldId="267"/>
            <ac:spMk id="88" creationId="{7639CC20-85BF-EF44-802D-90625B28702F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96" creationId="{3052A6A9-2A5E-0A48-92A3-5FCABAE85472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01" creationId="{13240465-4E6C-C443-8101-4345273AE726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08" creationId="{89C90B7B-4449-8741-BF40-EE7DAF660706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10" creationId="{96049167-CB30-1945-91C2-386B5E94897A}"/>
          </ac:spMkLst>
        </pc:spChg>
        <pc:spChg chg="mod topLvl">
          <ac:chgData name="Ian Wu Ling En" userId="28715549-2f5c-46f8-b7f8-f39c35f3312d" providerId="ADAL" clId="{C6CF5E52-9A05-8D47-88FC-68030C41F07F}" dt="2019-04-05T01:13:45.609" v="91" actId="255"/>
          <ac:spMkLst>
            <pc:docMk/>
            <pc:sldMk cId="3945898909" sldId="267"/>
            <ac:spMk id="112" creationId="{DDE66C97-94DE-4F8A-8BB3-F9C3A351E7D5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13" creationId="{B6995F6F-6B5C-4743-A3BF-4689584F0299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18" creationId="{4ACA60A2-2A0C-47AA-BA1F-7C416670135D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43" creationId="{3C9A20DB-4D6B-274B-8FDA-CD6A91FEF207}"/>
          </ac:spMkLst>
        </pc:spChg>
        <pc:spChg chg="mod topLvl">
          <ac:chgData name="Ian Wu Ling En" userId="28715549-2f5c-46f8-b7f8-f39c35f3312d" providerId="ADAL" clId="{C6CF5E52-9A05-8D47-88FC-68030C41F07F}" dt="2019-04-05T01:18:23.758" v="163" actId="14100"/>
          <ac:spMkLst>
            <pc:docMk/>
            <pc:sldMk cId="3945898909" sldId="267"/>
            <ac:spMk id="151" creationId="{F7CED298-4EDE-FF45-B324-B77AEFBE20B1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53" creationId="{6F81ACD1-05D3-C441-8A11-2F2FCD5AA836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54" creationId="{F20B6C2B-F9FF-1F49-85AB-C6B8C45CA548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64" creationId="{82A30E36-8EB3-D346-A3CD-C5BCAAFDBC62}"/>
          </ac:spMkLst>
        </pc:spChg>
        <pc:spChg chg="mod topLvl">
          <ac:chgData name="Ian Wu Ling En" userId="28715549-2f5c-46f8-b7f8-f39c35f3312d" providerId="ADAL" clId="{C6CF5E52-9A05-8D47-88FC-68030C41F07F}" dt="2019-04-05T01:17:16.948" v="136" actId="1076"/>
          <ac:spMkLst>
            <pc:docMk/>
            <pc:sldMk cId="3945898909" sldId="267"/>
            <ac:spMk id="165" creationId="{6B259907-4D28-9843-934E-587529DFDBC9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69" creationId="{2C01B743-3B15-E14C-B1F1-38B1A0031572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79" creationId="{255974EA-692D-7A4B-AFBC-82C77B40F2F0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85" creationId="{C706D829-8F4F-BF46-B209-C7771B167ABD}"/>
          </ac:spMkLst>
        </pc:spChg>
        <pc:spChg chg="mod">
          <ac:chgData name="Ian Wu Ling En" userId="28715549-2f5c-46f8-b7f8-f39c35f3312d" providerId="ADAL" clId="{C6CF5E52-9A05-8D47-88FC-68030C41F07F}" dt="2019-04-05T01:11:40.702" v="71" actId="121"/>
          <ac:spMkLst>
            <pc:docMk/>
            <pc:sldMk cId="3945898909" sldId="267"/>
            <ac:spMk id="187" creationId="{629D7545-3EEA-DB4B-84CD-E3D50FD9C7E3}"/>
          </ac:spMkLst>
        </pc:spChg>
        <pc:spChg chg="mod">
          <ac:chgData name="Ian Wu Ling En" userId="28715549-2f5c-46f8-b7f8-f39c35f3312d" providerId="ADAL" clId="{C6CF5E52-9A05-8D47-88FC-68030C41F07F}" dt="2019-04-05T01:21:20.380" v="205" actId="1076"/>
          <ac:spMkLst>
            <pc:docMk/>
            <pc:sldMk cId="3945898909" sldId="267"/>
            <ac:spMk id="189" creationId="{37A487E0-4E87-7549-AFC6-602C29EAAC97}"/>
          </ac:spMkLst>
        </pc:spChg>
        <pc:spChg chg="mod topLvl">
          <ac:chgData name="Ian Wu Ling En" userId="28715549-2f5c-46f8-b7f8-f39c35f3312d" providerId="ADAL" clId="{C6CF5E52-9A05-8D47-88FC-68030C41F07F}" dt="2019-04-05T01:09:14.292" v="32" actId="404"/>
          <ac:spMkLst>
            <pc:docMk/>
            <pc:sldMk cId="3945898909" sldId="267"/>
            <ac:spMk id="195" creationId="{97981C43-3251-744B-88AA-1CF076121B98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98" creationId="{2D50FED5-19CB-C64B-A728-5BED829F6F87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199" creationId="{7584BF4D-6B2B-CB49-AECB-EE76C1DABA04}"/>
          </ac:spMkLst>
        </pc:spChg>
        <pc:spChg chg="mod topLvl">
          <ac:chgData name="Ian Wu Ling En" userId="28715549-2f5c-46f8-b7f8-f39c35f3312d" providerId="ADAL" clId="{C6CF5E52-9A05-8D47-88FC-68030C41F07F}" dt="2019-04-05T01:09:25.206" v="40" actId="122"/>
          <ac:spMkLst>
            <pc:docMk/>
            <pc:sldMk cId="3945898909" sldId="267"/>
            <ac:spMk id="206" creationId="{97747961-1DE4-A948-ADE7-9D4C170F4FA2}"/>
          </ac:spMkLst>
        </pc:spChg>
        <pc:spChg chg="mod topLvl">
          <ac:chgData name="Ian Wu Ling En" userId="28715549-2f5c-46f8-b7f8-f39c35f3312d" providerId="ADAL" clId="{C6CF5E52-9A05-8D47-88FC-68030C41F07F}" dt="2019-04-05T01:13:04.854" v="85" actId="14100"/>
          <ac:spMkLst>
            <pc:docMk/>
            <pc:sldMk cId="3945898909" sldId="267"/>
            <ac:spMk id="218" creationId="{79870CEC-CDA9-134D-A517-F7D3B53D16DB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19" creationId="{3E34569C-46D6-5E4F-AB2B-71BB72B1C794}"/>
          </ac:spMkLst>
        </pc:spChg>
        <pc:spChg chg="mod topLvl">
          <ac:chgData name="Ian Wu Ling En" userId="28715549-2f5c-46f8-b7f8-f39c35f3312d" providerId="ADAL" clId="{C6CF5E52-9A05-8D47-88FC-68030C41F07F}" dt="2019-04-05T01:43:40.538" v="215" actId="14100"/>
          <ac:spMkLst>
            <pc:docMk/>
            <pc:sldMk cId="3945898909" sldId="267"/>
            <ac:spMk id="225" creationId="{C1F9E8DE-C634-2646-9B1B-72BAE4DE8784}"/>
          </ac:spMkLst>
        </pc:spChg>
        <pc:spChg chg="mod topLvl">
          <ac:chgData name="Ian Wu Ling En" userId="28715549-2f5c-46f8-b7f8-f39c35f3312d" providerId="ADAL" clId="{C6CF5E52-9A05-8D47-88FC-68030C41F07F}" dt="2019-04-05T01:43:27.763" v="211" actId="14100"/>
          <ac:spMkLst>
            <pc:docMk/>
            <pc:sldMk cId="3945898909" sldId="267"/>
            <ac:spMk id="226" creationId="{DC2689C9-7155-724A-94AB-B682A14C8839}"/>
          </ac:spMkLst>
        </pc:spChg>
        <pc:spChg chg="mod topLvl">
          <ac:chgData name="Ian Wu Ling En" userId="28715549-2f5c-46f8-b7f8-f39c35f3312d" providerId="ADAL" clId="{C6CF5E52-9A05-8D47-88FC-68030C41F07F}" dt="2019-04-05T01:44:26.594" v="224" actId="14100"/>
          <ac:spMkLst>
            <pc:docMk/>
            <pc:sldMk cId="3945898909" sldId="267"/>
            <ac:spMk id="227" creationId="{A40D24B1-BDB2-0C4E-8301-7BB54F239B7F}"/>
          </ac:spMkLst>
        </pc:spChg>
        <pc:spChg chg="mod topLvl">
          <ac:chgData name="Ian Wu Ling En" userId="28715549-2f5c-46f8-b7f8-f39c35f3312d" providerId="ADAL" clId="{C6CF5E52-9A05-8D47-88FC-68030C41F07F}" dt="2019-04-05T01:16:25.454" v="123" actId="122"/>
          <ac:spMkLst>
            <pc:docMk/>
            <pc:sldMk cId="3945898909" sldId="267"/>
            <ac:spMk id="228" creationId="{AEDAFCB4-D94D-2F4A-8B1B-C8E81D0FFBF6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31" creationId="{B81BED4B-E7A2-3543-AE4E-EC3D74B1DC8E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34" creationId="{7B9CECBE-F326-374E-AF2F-9692906233B3}"/>
          </ac:spMkLst>
        </pc:spChg>
        <pc:spChg chg="mod topLvl">
          <ac:chgData name="Ian Wu Ling En" userId="28715549-2f5c-46f8-b7f8-f39c35f3312d" providerId="ADAL" clId="{C6CF5E52-9A05-8D47-88FC-68030C41F07F}" dt="2019-04-05T01:16:25.454" v="123" actId="122"/>
          <ac:spMkLst>
            <pc:docMk/>
            <pc:sldMk cId="3945898909" sldId="267"/>
            <ac:spMk id="235" creationId="{0D2C5A65-0C4F-F147-AD45-0A57D3EF9DC1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38" creationId="{F8907D4B-1FE1-1344-A01B-5B79732377CA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39" creationId="{DA07F06D-644A-4849-9865-A36D744C5D8D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44" creationId="{9E3A7F92-A871-E745-8602-DF85C44C323B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47" creationId="{B8789BC5-3D93-B54B-BC1B-4034C900DE78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53" creationId="{798620FD-C0F5-7B4D-90FD-67A4D791C50E}"/>
          </ac:spMkLst>
        </pc:spChg>
        <pc:spChg chg="mod topLvl">
          <ac:chgData name="Ian Wu Ling En" userId="28715549-2f5c-46f8-b7f8-f39c35f3312d" providerId="ADAL" clId="{C6CF5E52-9A05-8D47-88FC-68030C41F07F}" dt="2019-04-05T01:13:12.832" v="86" actId="255"/>
          <ac:spMkLst>
            <pc:docMk/>
            <pc:sldMk cId="3945898909" sldId="267"/>
            <ac:spMk id="255" creationId="{CFDBD86B-FC0C-4B42-93F9-FE8CE0014541}"/>
          </ac:spMkLst>
        </pc:spChg>
        <pc:spChg chg="mod topLvl">
          <ac:chgData name="Ian Wu Ling En" userId="28715549-2f5c-46f8-b7f8-f39c35f3312d" providerId="ADAL" clId="{C6CF5E52-9A05-8D47-88FC-68030C41F07F}" dt="2019-04-05T01:14:33.802" v="100" actId="208"/>
          <ac:spMkLst>
            <pc:docMk/>
            <pc:sldMk cId="3945898909" sldId="267"/>
            <ac:spMk id="257" creationId="{9C9B2CA4-ACFD-6349-8405-C4F9B90B5C14}"/>
          </ac:spMkLst>
        </pc:spChg>
        <pc:spChg chg="mod topLvl">
          <ac:chgData name="Ian Wu Ling En" userId="28715549-2f5c-46f8-b7f8-f39c35f3312d" providerId="ADAL" clId="{C6CF5E52-9A05-8D47-88FC-68030C41F07F}" dt="2019-04-05T01:16:25.454" v="123" actId="122"/>
          <ac:spMkLst>
            <pc:docMk/>
            <pc:sldMk cId="3945898909" sldId="267"/>
            <ac:spMk id="258" creationId="{20339B0D-8AFB-CF4D-999E-BD47E66F3CE7}"/>
          </ac:spMkLst>
        </pc:spChg>
        <pc:spChg chg="mod topLvl">
          <ac:chgData name="Ian Wu Ling En" userId="28715549-2f5c-46f8-b7f8-f39c35f3312d" providerId="ADAL" clId="{C6CF5E52-9A05-8D47-88FC-68030C41F07F}" dt="2019-04-05T01:21:34.362" v="208" actId="207"/>
          <ac:spMkLst>
            <pc:docMk/>
            <pc:sldMk cId="3945898909" sldId="267"/>
            <ac:spMk id="260" creationId="{DFD16A13-5510-5641-B5B7-D2F584A2C13A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66" creationId="{28220A4F-9C19-BC44-B42E-E080A6399FBA}"/>
          </ac:spMkLst>
        </pc:spChg>
        <pc:spChg chg="mod topLvl">
          <ac:chgData name="Ian Wu Ling En" userId="28715549-2f5c-46f8-b7f8-f39c35f3312d" providerId="ADAL" clId="{C6CF5E52-9A05-8D47-88FC-68030C41F07F}" dt="2019-04-05T01:20:50.493" v="195" actId="122"/>
          <ac:spMkLst>
            <pc:docMk/>
            <pc:sldMk cId="3945898909" sldId="267"/>
            <ac:spMk id="267" creationId="{AD1AABBF-15D8-884E-B7EF-1F5A4C73252B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69" creationId="{B8508A7F-A4DE-004B-B8E2-1D25026B35B4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71" creationId="{99731BCC-63CE-814F-913B-93C3735DDB41}"/>
          </ac:spMkLst>
        </pc:spChg>
        <pc:spChg chg="mod topLvl">
          <ac:chgData name="Ian Wu Ling En" userId="28715549-2f5c-46f8-b7f8-f39c35f3312d" providerId="ADAL" clId="{C6CF5E52-9A05-8D47-88FC-68030C41F07F}" dt="2019-04-05T01:20:50.493" v="195" actId="122"/>
          <ac:spMkLst>
            <pc:docMk/>
            <pc:sldMk cId="3945898909" sldId="267"/>
            <ac:spMk id="272" creationId="{583BEF23-AAC1-4B4E-96C6-257E45A39DFB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75" creationId="{9A33FF31-FA50-D242-A2C2-EDF7F96FC5C1}"/>
          </ac:spMkLst>
        </pc:spChg>
        <pc:spChg chg="mod topLvl">
          <ac:chgData name="Ian Wu Ling En" userId="28715549-2f5c-46f8-b7f8-f39c35f3312d" providerId="ADAL" clId="{C6CF5E52-9A05-8D47-88FC-68030C41F07F}" dt="2019-04-05T01:08:19.617" v="0" actId="165"/>
          <ac:spMkLst>
            <pc:docMk/>
            <pc:sldMk cId="3945898909" sldId="267"/>
            <ac:spMk id="276" creationId="{D3A6379B-4B14-2E44-A859-F44A00346CD0}"/>
          </ac:spMkLst>
        </pc:spChg>
        <pc:spChg chg="mod topLvl">
          <ac:chgData name="Ian Wu Ling En" userId="28715549-2f5c-46f8-b7f8-f39c35f3312d" providerId="ADAL" clId="{C6CF5E52-9A05-8D47-88FC-68030C41F07F}" dt="2019-04-05T01:20:50.493" v="195" actId="122"/>
          <ac:spMkLst>
            <pc:docMk/>
            <pc:sldMk cId="3945898909" sldId="267"/>
            <ac:spMk id="279" creationId="{728E960B-CBA1-B24C-945D-57962C30496F}"/>
          </ac:spMkLst>
        </pc:spChg>
        <pc:spChg chg="add mod">
          <ac:chgData name="Ian Wu Ling En" userId="28715549-2f5c-46f8-b7f8-f39c35f3312d" providerId="ADAL" clId="{C6CF5E52-9A05-8D47-88FC-68030C41F07F}" dt="2019-04-05T01:20:32.203" v="190" actId="1076"/>
          <ac:spMkLst>
            <pc:docMk/>
            <pc:sldMk cId="3945898909" sldId="267"/>
            <ac:spMk id="281" creationId="{433C9551-A73E-1F4F-B66B-651C4129A223}"/>
          </ac:spMkLst>
        </pc:spChg>
        <pc:spChg chg="mod topLvl">
          <ac:chgData name="Ian Wu Ling En" userId="28715549-2f5c-46f8-b7f8-f39c35f3312d" providerId="ADAL" clId="{C6CF5E52-9A05-8D47-88FC-68030C41F07F}" dt="2019-04-05T01:21:14.714" v="202" actId="208"/>
          <ac:spMkLst>
            <pc:docMk/>
            <pc:sldMk cId="3945898909" sldId="267"/>
            <ac:spMk id="286" creationId="{C8738879-41E1-A641-BC81-1B9C3B6561E0}"/>
          </ac:spMkLst>
        </pc:spChg>
        <pc:spChg chg="mod topLvl">
          <ac:chgData name="Ian Wu Ling En" userId="28715549-2f5c-46f8-b7f8-f39c35f3312d" providerId="ADAL" clId="{C6CF5E52-9A05-8D47-88FC-68030C41F07F}" dt="2019-04-05T01:09:06.270" v="28" actId="403"/>
          <ac:spMkLst>
            <pc:docMk/>
            <pc:sldMk cId="3945898909" sldId="267"/>
            <ac:spMk id="293" creationId="{268D57BA-672C-0941-8D7E-DAB8D765B2EF}"/>
          </ac:spMkLst>
        </pc:spChg>
        <pc:grpChg chg="del mod topLvl">
          <ac:chgData name="Ian Wu Ling En" userId="28715549-2f5c-46f8-b7f8-f39c35f3312d" providerId="ADAL" clId="{C6CF5E52-9A05-8D47-88FC-68030C41F07F}" dt="2019-04-05T01:11:10.784" v="63" actId="165"/>
          <ac:grpSpMkLst>
            <pc:docMk/>
            <pc:sldMk cId="3945898909" sldId="267"/>
            <ac:grpSpMk id="22" creationId="{B9C6E885-C2B3-2447-8744-39F4C594F160}"/>
          </ac:grpSpMkLst>
        </pc:grpChg>
        <pc:grpChg chg="mod topLvl">
          <ac:chgData name="Ian Wu Ling En" userId="28715549-2f5c-46f8-b7f8-f39c35f3312d" providerId="ADAL" clId="{C6CF5E52-9A05-8D47-88FC-68030C41F07F}" dt="2019-04-05T01:08:19.617" v="0" actId="165"/>
          <ac:grpSpMkLst>
            <pc:docMk/>
            <pc:sldMk cId="3945898909" sldId="267"/>
            <ac:grpSpMk id="42" creationId="{0A63098B-0935-D046-9B4B-1020AC0C5B05}"/>
          </ac:grpSpMkLst>
        </pc:grpChg>
        <pc:grpChg chg="del mod topLvl">
          <ac:chgData name="Ian Wu Ling En" userId="28715549-2f5c-46f8-b7f8-f39c35f3312d" providerId="ADAL" clId="{C6CF5E52-9A05-8D47-88FC-68030C41F07F}" dt="2019-04-05T01:16:05.937" v="121" actId="165"/>
          <ac:grpSpMkLst>
            <pc:docMk/>
            <pc:sldMk cId="3945898909" sldId="267"/>
            <ac:grpSpMk id="63" creationId="{29D0C24C-8640-7C4E-A397-882495A0094D}"/>
          </ac:grpSpMkLst>
        </pc:grpChg>
        <pc:grpChg chg="mod topLvl">
          <ac:chgData name="Ian Wu Ling En" userId="28715549-2f5c-46f8-b7f8-f39c35f3312d" providerId="ADAL" clId="{C6CF5E52-9A05-8D47-88FC-68030C41F07F}" dt="2019-04-05T01:08:54.049" v="20" actId="1076"/>
          <ac:grpSpMkLst>
            <pc:docMk/>
            <pc:sldMk cId="3945898909" sldId="267"/>
            <ac:grpSpMk id="104" creationId="{B8741296-5E09-854D-AF33-F1D0D2DEAC24}"/>
          </ac:grpSpMkLst>
        </pc:grpChg>
        <pc:grpChg chg="del mod topLvl">
          <ac:chgData name="Ian Wu Ling En" userId="28715549-2f5c-46f8-b7f8-f39c35f3312d" providerId="ADAL" clId="{C6CF5E52-9A05-8D47-88FC-68030C41F07F}" dt="2019-04-05T01:10:38.676" v="57" actId="165"/>
          <ac:grpSpMkLst>
            <pc:docMk/>
            <pc:sldMk cId="3945898909" sldId="267"/>
            <ac:grpSpMk id="123" creationId="{7C617283-3E11-F344-8F3A-606A5A30468B}"/>
          </ac:grpSpMkLst>
        </pc:grpChg>
        <pc:grpChg chg="mod topLvl">
          <ac:chgData name="Ian Wu Ling En" userId="28715549-2f5c-46f8-b7f8-f39c35f3312d" providerId="ADAL" clId="{C6CF5E52-9A05-8D47-88FC-68030C41F07F}" dt="2019-04-05T01:10:38.676" v="57" actId="165"/>
          <ac:grpSpMkLst>
            <pc:docMk/>
            <pc:sldMk cId="3945898909" sldId="267"/>
            <ac:grpSpMk id="124" creationId="{DCD0B481-2BBA-8044-9556-AA392880F139}"/>
          </ac:grpSpMkLst>
        </pc:grpChg>
        <pc:grpChg chg="del">
          <ac:chgData name="Ian Wu Ling En" userId="28715549-2f5c-46f8-b7f8-f39c35f3312d" providerId="ADAL" clId="{C6CF5E52-9A05-8D47-88FC-68030C41F07F}" dt="2019-04-05T01:08:19.617" v="0" actId="165"/>
          <ac:grpSpMkLst>
            <pc:docMk/>
            <pc:sldMk cId="3945898909" sldId="267"/>
            <ac:grpSpMk id="136" creationId="{25653EB2-4B7D-014C-84F3-EF2A561AC2BA}"/>
          </ac:grpSpMkLst>
        </pc:grpChg>
        <pc:grpChg chg="mod topLvl">
          <ac:chgData name="Ian Wu Ling En" userId="28715549-2f5c-46f8-b7f8-f39c35f3312d" providerId="ADAL" clId="{C6CF5E52-9A05-8D47-88FC-68030C41F07F}" dt="2019-04-05T01:21:24.896" v="206" actId="1076"/>
          <ac:grpSpMkLst>
            <pc:docMk/>
            <pc:sldMk cId="3945898909" sldId="267"/>
            <ac:grpSpMk id="160" creationId="{F3E1AB10-B658-F048-818E-354DEB69B337}"/>
          </ac:grpSpMkLst>
        </pc:grpChg>
        <pc:grpChg chg="mod topLvl">
          <ac:chgData name="Ian Wu Ling En" userId="28715549-2f5c-46f8-b7f8-f39c35f3312d" providerId="ADAL" clId="{C6CF5E52-9A05-8D47-88FC-68030C41F07F}" dt="2019-04-05T01:08:19.617" v="0" actId="165"/>
          <ac:grpSpMkLst>
            <pc:docMk/>
            <pc:sldMk cId="3945898909" sldId="267"/>
            <ac:grpSpMk id="170" creationId="{672A2EB0-AE7D-6245-9048-F7842A503305}"/>
          </ac:grpSpMkLst>
        </pc:grpChg>
        <pc:grpChg chg="mod topLvl">
          <ac:chgData name="Ian Wu Ling En" userId="28715549-2f5c-46f8-b7f8-f39c35f3312d" providerId="ADAL" clId="{C6CF5E52-9A05-8D47-88FC-68030C41F07F}" dt="2019-04-05T01:11:12.795" v="64" actId="14100"/>
          <ac:grpSpMkLst>
            <pc:docMk/>
            <pc:sldMk cId="3945898909" sldId="267"/>
            <ac:grpSpMk id="223" creationId="{C73986C8-5449-4072-9F0F-17A38AD97EF5}"/>
          </ac:grpSpMkLst>
        </pc:grpChg>
        <pc:grpChg chg="mod topLvl">
          <ac:chgData name="Ian Wu Ling En" userId="28715549-2f5c-46f8-b7f8-f39c35f3312d" providerId="ADAL" clId="{C6CF5E52-9A05-8D47-88FC-68030C41F07F}" dt="2019-04-05T01:11:27.912" v="66" actId="1076"/>
          <ac:grpSpMkLst>
            <pc:docMk/>
            <pc:sldMk cId="3945898909" sldId="267"/>
            <ac:grpSpMk id="261" creationId="{4E540001-09D7-D44C-8AD7-086DA0DB42CF}"/>
          </ac:grpSpMkLst>
        </pc:grpChg>
        <pc:grpChg chg="mod topLvl">
          <ac:chgData name="Ian Wu Ling En" userId="28715549-2f5c-46f8-b7f8-f39c35f3312d" providerId="ADAL" clId="{C6CF5E52-9A05-8D47-88FC-68030C41F07F}" dt="2019-04-05T01:14:26.190" v="97" actId="1076"/>
          <ac:grpSpMkLst>
            <pc:docMk/>
            <pc:sldMk cId="3945898909" sldId="267"/>
            <ac:grpSpMk id="288" creationId="{0F7268A2-E461-504A-9EB0-8AB11AE6D8A4}"/>
          </ac:grpSpMkLst>
        </pc:grpChg>
        <pc:cxnChg chg="mod topLvl">
          <ac:chgData name="Ian Wu Ling En" userId="28715549-2f5c-46f8-b7f8-f39c35f3312d" providerId="ADAL" clId="{C6CF5E52-9A05-8D47-88FC-68030C41F07F}" dt="2019-04-05T01:15:17.465" v="111" actId="14100"/>
          <ac:cxnSpMkLst>
            <pc:docMk/>
            <pc:sldMk cId="3945898909" sldId="267"/>
            <ac:cxnSpMk id="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15:20.874" v="112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14:23.466" v="96" actId="14100"/>
          <ac:cxnSpMkLst>
            <pc:docMk/>
            <pc:sldMk cId="3945898909" sldId="267"/>
            <ac:cxnSpMk id="2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8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34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3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14:47.823" v="106" actId="1036"/>
          <ac:cxnSpMkLst>
            <pc:docMk/>
            <pc:sldMk cId="3945898909" sldId="267"/>
            <ac:cxnSpMk id="3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46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13:23.543" v="87" actId="14100"/>
          <ac:cxnSpMkLst>
            <pc:docMk/>
            <pc:sldMk cId="3945898909" sldId="267"/>
            <ac:cxnSpMk id="5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05T01:13:35.999" v="90" actId="14100"/>
          <ac:cxnSpMkLst>
            <pc:docMk/>
            <pc:sldMk cId="3945898909" sldId="267"/>
            <ac:cxnSpMk id="66" creationId="{39916E2E-195A-4DC8-B025-B05FA87E6796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67" creationId="{D881596E-177C-4FDC-8E60-CAB90B3D5FAB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70" creationId="{51A78A03-963D-41D5-A96D-D610AC186B7D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76" creationId="{9171ECEE-D4A7-464C-B327-CDF3489B27FC}"/>
          </ac:cxnSpMkLst>
        </pc:cxnChg>
        <pc:cxnChg chg="mod topLvl">
          <ac:chgData name="Ian Wu Ling En" userId="28715549-2f5c-46f8-b7f8-f39c35f3312d" providerId="ADAL" clId="{C6CF5E52-9A05-8D47-88FC-68030C41F07F}" dt="2019-04-05T01:16:05.937" v="121" actId="165"/>
          <ac:cxnSpMkLst>
            <pc:docMk/>
            <pc:sldMk cId="3945898909" sldId="267"/>
            <ac:cxnSpMk id="83" creationId="{1F37B546-E34E-0644-8936-504BB46AD7E7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84" creationId="{4E0A6F8D-6688-124B-B998-7114B048DB17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85" creationId="{F5D40B4E-6F99-47B3-8A21-87ADCD716B5B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86" creationId="{487435FC-D5A8-324B-88C3-992BB542356B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87" creationId="{25C585B1-9B63-40DC-A033-F1940D483812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90" creationId="{0B2D6059-0E2F-4405-AA86-2158EDEA20DD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95" creationId="{35285EEC-9534-5B40-89F1-DC7BA83B5111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97" creationId="{4B08E325-0ABF-CE43-A028-12EA84B43C79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5" creationId="{6C5F1E75-3006-6E47-84E4-E47E01FA8B21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6" creationId="{C1EB50F0-812B-2E49-AC35-8F4EE1D29A4E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7" creationId="{B1AEAA17-5F48-6140-AE7B-5B21B1B1210D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09" creationId="{FE33CCF6-752E-E24F-897A-37BBED822387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11" creationId="{FC7AC526-E626-2747-B57C-E2F7D80E5F04}"/>
          </ac:cxnSpMkLst>
        </pc:cxnChg>
        <pc:cxnChg chg="mod topLvl">
          <ac:chgData name="Ian Wu Ling En" userId="28715549-2f5c-46f8-b7f8-f39c35f3312d" providerId="ADAL" clId="{C6CF5E52-9A05-8D47-88FC-68030C41F07F}" dt="2019-04-05T01:10:45.051" v="59" actId="14100"/>
          <ac:cxnSpMkLst>
            <pc:docMk/>
            <pc:sldMk cId="3945898909" sldId="267"/>
            <ac:cxnSpMk id="125" creationId="{4EB84AA4-BE9E-1148-ADD7-67CC1A122079}"/>
          </ac:cxnSpMkLst>
        </pc:cxnChg>
        <pc:cxnChg chg="mod topLvl">
          <ac:chgData name="Ian Wu Ling En" userId="28715549-2f5c-46f8-b7f8-f39c35f3312d" providerId="ADAL" clId="{C6CF5E52-9A05-8D47-88FC-68030C41F07F}" dt="2019-04-05T01:10:38.676" v="57" actId="165"/>
          <ac:cxnSpMkLst>
            <pc:docMk/>
            <pc:sldMk cId="3945898909" sldId="267"/>
            <ac:cxnSpMk id="126" creationId="{A36FC55C-C4EB-3143-BC62-AF0262920A4A}"/>
          </ac:cxnSpMkLst>
        </pc:cxnChg>
        <pc:cxnChg chg="mod topLvl">
          <ac:chgData name="Ian Wu Ling En" userId="28715549-2f5c-46f8-b7f8-f39c35f3312d" providerId="ADAL" clId="{C6CF5E52-9A05-8D47-88FC-68030C41F07F}" dt="2019-04-05T01:19:16.771" v="175" actId="14100"/>
          <ac:cxnSpMkLst>
            <pc:docMk/>
            <pc:sldMk cId="3945898909" sldId="267"/>
            <ac:cxnSpMk id="130" creationId="{44E00BFA-7D6A-9D4A-95BF-44013E569210}"/>
          </ac:cxnSpMkLst>
        </pc:cxnChg>
        <pc:cxnChg chg="mod topLvl">
          <ac:chgData name="Ian Wu Ling En" userId="28715549-2f5c-46f8-b7f8-f39c35f3312d" providerId="ADAL" clId="{C6CF5E52-9A05-8D47-88FC-68030C41F07F}" dt="2019-04-05T01:10:54.840" v="61" actId="14100"/>
          <ac:cxnSpMkLst>
            <pc:docMk/>
            <pc:sldMk cId="3945898909" sldId="267"/>
            <ac:cxnSpMk id="137" creationId="{1FEA5A0A-F9B0-A740-8E69-ED8A7089BDBE}"/>
          </ac:cxnSpMkLst>
        </pc:cxnChg>
        <pc:cxnChg chg="del mod topLvl">
          <ac:chgData name="Ian Wu Ling En" userId="28715549-2f5c-46f8-b7f8-f39c35f3312d" providerId="ADAL" clId="{C6CF5E52-9A05-8D47-88FC-68030C41F07F}" dt="2019-04-05T01:18:14.875" v="160" actId="478"/>
          <ac:cxnSpMkLst>
            <pc:docMk/>
            <pc:sldMk cId="3945898909" sldId="267"/>
            <ac:cxnSpMk id="152" creationId="{4D0E9FE8-1C78-DB4D-9D89-58AC6CD351F3}"/>
          </ac:cxnSpMkLst>
        </pc:cxnChg>
        <pc:cxnChg chg="mod topLvl">
          <ac:chgData name="Ian Wu Ling En" userId="28715549-2f5c-46f8-b7f8-f39c35f3312d" providerId="ADAL" clId="{C6CF5E52-9A05-8D47-88FC-68030C41F07F}" dt="2019-04-05T01:18:18.701" v="162" actId="14100"/>
          <ac:cxnSpMkLst>
            <pc:docMk/>
            <pc:sldMk cId="3945898909" sldId="267"/>
            <ac:cxnSpMk id="155" creationId="{78FB7432-30F7-5442-A0B9-47FF0CD8C3E6}"/>
          </ac:cxnSpMkLst>
        </pc:cxnChg>
        <pc:cxnChg chg="mod topLvl">
          <ac:chgData name="Ian Wu Ling En" userId="28715549-2f5c-46f8-b7f8-f39c35f3312d" providerId="ADAL" clId="{C6CF5E52-9A05-8D47-88FC-68030C41F07F}" dt="2019-04-05T01:18:29.667" v="164" actId="1076"/>
          <ac:cxnSpMkLst>
            <pc:docMk/>
            <pc:sldMk cId="3945898909" sldId="267"/>
            <ac:cxnSpMk id="156" creationId="{408EB256-1CBE-1645-BC17-09FE05B8BF75}"/>
          </ac:cxnSpMkLst>
        </pc:cxnChg>
        <pc:cxnChg chg="mod topLvl">
          <ac:chgData name="Ian Wu Ling En" userId="28715549-2f5c-46f8-b7f8-f39c35f3312d" providerId="ADAL" clId="{C6CF5E52-9A05-8D47-88FC-68030C41F07F}" dt="2019-04-05T01:11:01.484" v="62" actId="14100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1" creationId="{0B1D54A6-1F5E-4A42-86F9-07D09B1CECA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2" creationId="{D02B9D6E-684E-8C4B-B8E7-AAE77F27A6FC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3" creationId="{09CC735F-740A-DF48-ABA7-48432B4E810F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66" creationId="{20564365-3E4F-4EBD-914E-158225A41DAC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67" creationId="{D802BB03-3C10-9E45-90D5-6EF4FBBFFF2E}"/>
          </ac:cxnSpMkLst>
        </pc:cxnChg>
        <pc:cxnChg chg="del mod topLvl">
          <ac:chgData name="Ian Wu Ling En" userId="28715549-2f5c-46f8-b7f8-f39c35f3312d" providerId="ADAL" clId="{C6CF5E52-9A05-8D47-88FC-68030C41F07F}" dt="2019-04-05T01:17:58.031" v="155" actId="478"/>
          <ac:cxnSpMkLst>
            <pc:docMk/>
            <pc:sldMk cId="3945898909" sldId="267"/>
            <ac:cxnSpMk id="168" creationId="{8295CC5F-E45C-E34B-9522-2B68025D6A1D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77" creationId="{B5798E65-5D5A-6A4A-93EE-81E85D27F839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78" creationId="{B7D812F8-F3D3-FA4E-9702-9B4FC0884A27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80" creationId="{3D2C785A-73D8-D545-9C63-4442EA2E37A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81" creationId="{C784B5B1-84BC-D240-8498-65D67B513910}"/>
          </ac:cxnSpMkLst>
        </pc:cxnChg>
        <pc:cxnChg chg="mod topLvl">
          <ac:chgData name="Ian Wu Ling En" userId="28715549-2f5c-46f8-b7f8-f39c35f3312d" providerId="ADAL" clId="{C6CF5E52-9A05-8D47-88FC-68030C41F07F}" dt="2019-04-05T01:11:59.991" v="74" actId="1076"/>
          <ac:cxnSpMkLst>
            <pc:docMk/>
            <pc:sldMk cId="3945898909" sldId="267"/>
            <ac:cxnSpMk id="182" creationId="{1DE079D8-3F5B-DD4F-8AF0-FB8A9319257A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83" creationId="{D0B7E47F-267C-4A45-8DA5-8AB5EEF7A4A0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184" creationId="{8C544438-5479-504F-BCAB-7CED8A4715D2}"/>
          </ac:cxnSpMkLst>
        </pc:cxnChg>
        <pc:cxnChg chg="mod">
          <ac:chgData name="Ian Wu Ling En" userId="28715549-2f5c-46f8-b7f8-f39c35f3312d" providerId="ADAL" clId="{C6CF5E52-9A05-8D47-88FC-68030C41F07F}" dt="2019-04-05T01:11:47.047" v="72" actId="14100"/>
          <ac:cxnSpMkLst>
            <pc:docMk/>
            <pc:sldMk cId="3945898909" sldId="267"/>
            <ac:cxnSpMk id="186" creationId="{DB391C00-B69F-594C-8AB2-EAA5291A56CC}"/>
          </ac:cxnSpMkLst>
        </pc:cxnChg>
        <pc:cxnChg chg="mod">
          <ac:chgData name="Ian Wu Ling En" userId="28715549-2f5c-46f8-b7f8-f39c35f3312d" providerId="ADAL" clId="{C6CF5E52-9A05-8D47-88FC-68030C41F07F}" dt="2019-04-05T01:44:11.249" v="223" actId="14100"/>
          <ac:cxnSpMkLst>
            <pc:docMk/>
            <pc:sldMk cId="3945898909" sldId="267"/>
            <ac:cxnSpMk id="188" creationId="{5233C6AE-FC03-3F45-894D-DD1223B2390F}"/>
          </ac:cxnSpMkLst>
        </pc:cxnChg>
        <pc:cxnChg chg="mod topLvl">
          <ac:chgData name="Ian Wu Ling En" userId="28715549-2f5c-46f8-b7f8-f39c35f3312d" providerId="ADAL" clId="{C6CF5E52-9A05-8D47-88FC-68030C41F07F}" dt="2019-04-05T01:43:45.442" v="217" actId="14100"/>
          <ac:cxnSpMkLst>
            <pc:docMk/>
            <pc:sldMk cId="3945898909" sldId="267"/>
            <ac:cxnSpMk id="196" creationId="{EE446095-39EA-0A41-9CB8-C888168737B5}"/>
          </ac:cxnSpMkLst>
        </pc:cxnChg>
        <pc:cxnChg chg="mod topLvl">
          <ac:chgData name="Ian Wu Ling En" userId="28715549-2f5c-46f8-b7f8-f39c35f3312d" providerId="ADAL" clId="{C6CF5E52-9A05-8D47-88FC-68030C41F07F}" dt="2019-04-05T01:15:27.410" v="113" actId="14100"/>
          <ac:cxnSpMkLst>
            <pc:docMk/>
            <pc:sldMk cId="3945898909" sldId="267"/>
            <ac:cxnSpMk id="203" creationId="{6CCD3E18-8278-426A-A24E-E2CCA6422BBC}"/>
          </ac:cxnSpMkLst>
        </pc:cxnChg>
        <pc:cxnChg chg="mod topLvl">
          <ac:chgData name="Ian Wu Ling En" userId="28715549-2f5c-46f8-b7f8-f39c35f3312d" providerId="ADAL" clId="{C6CF5E52-9A05-8D47-88FC-68030C41F07F}" dt="2019-04-05T01:09:48.982" v="44" actId="14100"/>
          <ac:cxnSpMkLst>
            <pc:docMk/>
            <pc:sldMk cId="3945898909" sldId="267"/>
            <ac:cxnSpMk id="207" creationId="{147D89C6-EAD7-074F-BFB0-AA6064692902}"/>
          </ac:cxnSpMkLst>
        </pc:cxnChg>
        <pc:cxnChg chg="mod topLvl">
          <ac:chgData name="Ian Wu Ling En" userId="28715549-2f5c-46f8-b7f8-f39c35f3312d" providerId="ADAL" clId="{C6CF5E52-9A05-8D47-88FC-68030C41F07F}" dt="2019-04-05T01:12:44.282" v="83" actId="1076"/>
          <ac:cxnSpMkLst>
            <pc:docMk/>
            <pc:sldMk cId="3945898909" sldId="267"/>
            <ac:cxnSpMk id="216" creationId="{10C0E792-B465-E546-B30B-1FE291C204C2}"/>
          </ac:cxnSpMkLst>
        </pc:cxnChg>
        <pc:cxnChg chg="del mod topLvl">
          <ac:chgData name="Ian Wu Ling En" userId="28715549-2f5c-46f8-b7f8-f39c35f3312d" providerId="ADAL" clId="{C6CF5E52-9A05-8D47-88FC-68030C41F07F}" dt="2019-04-05T01:15:04.501" v="108" actId="478"/>
          <ac:cxnSpMkLst>
            <pc:docMk/>
            <pc:sldMk cId="3945898909" sldId="267"/>
            <ac:cxnSpMk id="217" creationId="{073AEF9A-D108-A643-8C89-21E5A7533E55}"/>
          </ac:cxnSpMkLst>
        </pc:cxnChg>
        <pc:cxnChg chg="mod topLvl">
          <ac:chgData name="Ian Wu Ling En" userId="28715549-2f5c-46f8-b7f8-f39c35f3312d" providerId="ADAL" clId="{C6CF5E52-9A05-8D47-88FC-68030C41F07F}" dt="2019-04-05T01:09:37.276" v="42" actId="14100"/>
          <ac:cxnSpMkLst>
            <pc:docMk/>
            <pc:sldMk cId="3945898909" sldId="267"/>
            <ac:cxnSpMk id="220" creationId="{083728D0-B3F8-2D49-AF8C-48544B1434AA}"/>
          </ac:cxnSpMkLst>
        </pc:cxnChg>
        <pc:cxnChg chg="mod topLvl">
          <ac:chgData name="Ian Wu Ling En" userId="28715549-2f5c-46f8-b7f8-f39c35f3312d" providerId="ADAL" clId="{C6CF5E52-9A05-8D47-88FC-68030C41F07F}" dt="2019-04-05T01:10:12.578" v="53" actId="1076"/>
          <ac:cxnSpMkLst>
            <pc:docMk/>
            <pc:sldMk cId="3945898909" sldId="267"/>
            <ac:cxnSpMk id="221" creationId="{7F80D3E6-DCC3-2B44-B704-0B15B90257C7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22" creationId="{E917D87B-9EB7-6C48-AE22-B0B43AF9696D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24" creationId="{C88829BC-175C-D94C-A242-D3A64944B055}"/>
          </ac:cxnSpMkLst>
        </pc:cxnChg>
        <pc:cxnChg chg="mod topLvl">
          <ac:chgData name="Ian Wu Ling En" userId="28715549-2f5c-46f8-b7f8-f39c35f3312d" providerId="ADAL" clId="{C6CF5E52-9A05-8D47-88FC-68030C41F07F}" dt="2019-04-05T01:11:12.795" v="64" actId="14100"/>
          <ac:cxnSpMkLst>
            <pc:docMk/>
            <pc:sldMk cId="3945898909" sldId="267"/>
            <ac:cxnSpMk id="229" creationId="{674D795D-BE64-4C23-AB6B-8581B1948790}"/>
          </ac:cxnSpMkLst>
        </pc:cxnChg>
        <pc:cxnChg chg="mod topLvl">
          <ac:chgData name="Ian Wu Ling En" userId="28715549-2f5c-46f8-b7f8-f39c35f3312d" providerId="ADAL" clId="{C6CF5E52-9A05-8D47-88FC-68030C41F07F}" dt="2019-04-05T01:43:33.032" v="214" actId="14100"/>
          <ac:cxnSpMkLst>
            <pc:docMk/>
            <pc:sldMk cId="3945898909" sldId="267"/>
            <ac:cxnSpMk id="230" creationId="{DCC676FA-6CAB-5F42-907F-B4EBD4C68095}"/>
          </ac:cxnSpMkLst>
        </pc:cxnChg>
        <pc:cxnChg chg="mod topLvl">
          <ac:chgData name="Ian Wu Ling En" userId="28715549-2f5c-46f8-b7f8-f39c35f3312d" providerId="ADAL" clId="{C6CF5E52-9A05-8D47-88FC-68030C41F07F}" dt="2019-04-05T01:11:17.874" v="65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33" creationId="{58144F1D-97C9-BB4A-BA1A-437A5FBD5759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36" creationId="{8CA77885-A7F6-A948-8CE3-E8B42228D12E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37" creationId="{1628954C-91A8-A34D-914E-F1BEAF49C646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40" creationId="{B2DE9BFC-C2E8-594D-81A2-D05FF7DCBCBD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41" creationId="{B8F9605B-F622-1E40-8DEA-07C3868E6D6B}"/>
          </ac:cxnSpMkLst>
        </pc:cxnChg>
        <pc:cxnChg chg="mod topLvl">
          <ac:chgData name="Ian Wu Ling En" userId="28715549-2f5c-46f8-b7f8-f39c35f3312d" providerId="ADAL" clId="{C6CF5E52-9A05-8D47-88FC-68030C41F07F}" dt="2019-04-05T01:13:04.854" v="85" actId="14100"/>
          <ac:cxnSpMkLst>
            <pc:docMk/>
            <pc:sldMk cId="3945898909" sldId="267"/>
            <ac:cxnSpMk id="242" creationId="{B81E0C40-ABE4-6F4D-842C-4671F54D3D25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C6CF5E52-9A05-8D47-88FC-68030C41F07F}" dt="2019-04-05T01:19:08.862" v="174" actId="478"/>
          <ac:cxnSpMkLst>
            <pc:docMk/>
            <pc:sldMk cId="3945898909" sldId="267"/>
            <ac:cxnSpMk id="250" creationId="{94DA8D44-A6BB-F947-8A3D-CE9E4687BE9C}"/>
          </ac:cxnSpMkLst>
        </pc:cxnChg>
        <pc:cxnChg chg="add del">
          <ac:chgData name="Ian Wu Ling En" userId="28715549-2f5c-46f8-b7f8-f39c35f3312d" providerId="ADAL" clId="{C6CF5E52-9A05-8D47-88FC-68030C41F07F}" dt="2019-04-05T01:19:22.952" v="177"/>
          <ac:cxnSpMkLst>
            <pc:docMk/>
            <pc:sldMk cId="3945898909" sldId="267"/>
            <ac:cxnSpMk id="252" creationId="{33C37087-F921-0746-B18B-3CF8B7F69B04}"/>
          </ac:cxnSpMkLst>
        </pc:cxnChg>
        <pc:cxnChg chg="mod topLvl">
          <ac:chgData name="Ian Wu Ling En" userId="28715549-2f5c-46f8-b7f8-f39c35f3312d" providerId="ADAL" clId="{C6CF5E52-9A05-8D47-88FC-68030C41F07F}" dt="2019-04-05T01:10:29.349" v="56" actId="14100"/>
          <ac:cxnSpMkLst>
            <pc:docMk/>
            <pc:sldMk cId="3945898909" sldId="267"/>
            <ac:cxnSpMk id="254" creationId="{2D03C571-8648-E445-A8C5-B7920F236057}"/>
          </ac:cxnSpMkLst>
        </pc:cxnChg>
        <pc:cxnChg chg="mod topLvl">
          <ac:chgData name="Ian Wu Ling En" userId="28715549-2f5c-46f8-b7f8-f39c35f3312d" providerId="ADAL" clId="{C6CF5E52-9A05-8D47-88FC-68030C41F07F}" dt="2019-04-05T01:10:02.323" v="47" actId="14100"/>
          <ac:cxnSpMkLst>
            <pc:docMk/>
            <pc:sldMk cId="3945898909" sldId="267"/>
            <ac:cxnSpMk id="256" creationId="{B37B27D8-E158-3648-B3E8-F3776D5CEB69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59" creationId="{FD039C65-B9AE-A74A-87E1-EE35D5D3A084}"/>
          </ac:cxnSpMkLst>
        </pc:cxnChg>
        <pc:cxnChg chg="add mod">
          <ac:chgData name="Ian Wu Ling En" userId="28715549-2f5c-46f8-b7f8-f39c35f3312d" providerId="ADAL" clId="{C6CF5E52-9A05-8D47-88FC-68030C41F07F}" dt="2019-04-05T01:20:05.111" v="188" actId="14100"/>
          <ac:cxnSpMkLst>
            <pc:docMk/>
            <pc:sldMk cId="3945898909" sldId="267"/>
            <ac:cxnSpMk id="265" creationId="{6CBFFB00-ABE1-8D4F-8351-50812BBCED32}"/>
          </ac:cxnSpMkLst>
        </pc:cxnChg>
        <pc:cxnChg chg="mod topLvl">
          <ac:chgData name="Ian Wu Ling En" userId="28715549-2f5c-46f8-b7f8-f39c35f3312d" providerId="ADAL" clId="{C6CF5E52-9A05-8D47-88FC-68030C41F07F}" dt="2019-04-05T01:21:02.324" v="196" actId="14100"/>
          <ac:cxnSpMkLst>
            <pc:docMk/>
            <pc:sldMk cId="3945898909" sldId="267"/>
            <ac:cxnSpMk id="268" creationId="{B5375C1B-E164-A147-ACF2-9E9140AC9048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70" creationId="{D29497BE-1F9D-C040-9854-4A2037FE14A7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73" creationId="{49CC2F82-BD6E-C347-BD3D-4E075FE50C69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74" creationId="{E8B389B0-72CC-0242-809F-3EDEAD982AD8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77" creationId="{67558C13-F1CD-4344-A68F-2DE6A714F734}"/>
          </ac:cxnSpMkLst>
        </pc:cxnChg>
        <pc:cxnChg chg="mod topLvl">
          <ac:chgData name="Ian Wu Ling En" userId="28715549-2f5c-46f8-b7f8-f39c35f3312d" providerId="ADAL" clId="{C6CF5E52-9A05-8D47-88FC-68030C41F07F}" dt="2019-04-05T01:08:19.617" v="0" actId="165"/>
          <ac:cxnSpMkLst>
            <pc:docMk/>
            <pc:sldMk cId="3945898909" sldId="267"/>
            <ac:cxnSpMk id="278" creationId="{EFA6BF17-5BF9-7A46-8197-B0A67BD17BE8}"/>
          </ac:cxnSpMkLst>
        </pc:cxnChg>
        <pc:cxnChg chg="mod topLvl">
          <ac:chgData name="Ian Wu Ling En" userId="28715549-2f5c-46f8-b7f8-f39c35f3312d" providerId="ADAL" clId="{C6CF5E52-9A05-8D47-88FC-68030C41F07F}" dt="2019-04-05T01:20:41.203" v="193" actId="1076"/>
          <ac:cxnSpMkLst>
            <pc:docMk/>
            <pc:sldMk cId="3945898909" sldId="267"/>
            <ac:cxnSpMk id="280" creationId="{1F596356-31E5-604B-997E-71AE8DB1C6D5}"/>
          </ac:cxnSpMkLst>
        </pc:cxnChg>
        <pc:cxnChg chg="add mod">
          <ac:chgData name="Ian Wu Ling En" userId="28715549-2f5c-46f8-b7f8-f39c35f3312d" providerId="ADAL" clId="{C6CF5E52-9A05-8D47-88FC-68030C41F07F}" dt="2019-04-05T01:20:32.203" v="190" actId="1076"/>
          <ac:cxnSpMkLst>
            <pc:docMk/>
            <pc:sldMk cId="3945898909" sldId="267"/>
            <ac:cxnSpMk id="282" creationId="{E0D46884-0A95-184B-B4A1-0A9AEF014303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89" creationId="{A625515F-EE4A-474B-991A-166265F323D9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0" creationId="{4298182A-56FE-A547-9ED6-13EFFDEF8217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1" creationId="{F003ABC9-1592-874B-B902-B2E6979A997F}"/>
          </ac:cxnSpMkLst>
        </pc:cxnChg>
        <pc:cxnChg chg="mod topLvl">
          <ac:chgData name="Ian Wu Ling En" userId="28715549-2f5c-46f8-b7f8-f39c35f3312d" providerId="ADAL" clId="{C6CF5E52-9A05-8D47-88FC-68030C41F07F}" dt="2019-04-05T01:43:59.111" v="220" actId="14100"/>
          <ac:cxnSpMkLst>
            <pc:docMk/>
            <pc:sldMk cId="3945898909" sldId="267"/>
            <ac:cxnSpMk id="292" creationId="{6A311E70-81E7-FF45-A9CF-9F5BD35E4E1E}"/>
          </ac:cxnSpMkLst>
        </pc:cxnChg>
      </pc:sldChg>
    </pc:docChg>
  </pc:docChgLst>
  <pc:docChgLst>
    <pc:chgData name="Ian Wu Ling En" userId="28715549-2f5c-46f8-b7f8-f39c35f3312d" providerId="ADAL" clId="{59F06697-3FB1-384D-805F-F66146893A2A}"/>
    <pc:docChg chg="undo redo custSel addSld modSld modMainMaster">
      <pc:chgData name="Ian Wu Ling En" userId="28715549-2f5c-46f8-b7f8-f39c35f3312d" providerId="ADAL" clId="{59F06697-3FB1-384D-805F-F66146893A2A}" dt="2019-03-31T08:20:25.121" v="1142" actId="14100"/>
      <pc:docMkLst>
        <pc:docMk/>
      </pc:docMkLst>
      <pc:sldChg chg="addSp delSp modSp">
        <pc:chgData name="Ian Wu Ling En" userId="28715549-2f5c-46f8-b7f8-f39c35f3312d" providerId="ADAL" clId="{59F06697-3FB1-384D-805F-F66146893A2A}" dt="2019-03-31T08:20:25.121" v="1142" actId="14100"/>
        <pc:sldMkLst>
          <pc:docMk/>
          <pc:sldMk cId="3945898909" sldId="267"/>
        </pc:sldMkLst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31T08:19:01.962" v="1103"/>
          <ac:spMkLst>
            <pc:docMk/>
            <pc:sldMk cId="3945898909" sldId="267"/>
            <ac:spMk id="3" creationId="{03D8A59F-0FFD-8343-B6BC-F3021B67E172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9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29T12:24:25.734" v="4" actId="478"/>
          <ac:spMkLst>
            <pc:docMk/>
            <pc:sldMk cId="3945898909" sldId="267"/>
            <ac:spMk id="61" creationId="{73A8FCAE-0879-CB45-A808-7360F28F637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2" creationId="{5FA30939-1597-F043-854B-0B1B41A77E33}"/>
          </ac:spMkLst>
        </pc:spChg>
        <pc:spChg chg="del mod">
          <ac:chgData name="Ian Wu Ling En" userId="28715549-2f5c-46f8-b7f8-f39c35f3312d" providerId="ADAL" clId="{59F06697-3FB1-384D-805F-F66146893A2A}" dt="2019-03-29T12:49:35.753" v="447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5" creationId="{00000000-0000-0000-0000-000000000000}"/>
          </ac:spMkLst>
        </pc:spChg>
        <pc:spChg chg="del mod">
          <ac:chgData name="Ian Wu Ling En" userId="28715549-2f5c-46f8-b7f8-f39c35f3312d" providerId="ADAL" clId="{59F06697-3FB1-384D-805F-F66146893A2A}" dt="2019-03-29T12:49:35.057" v="446" actId="478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8" creationId="{4819499D-51D3-4A4D-80BE-A6C45E053497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88" creationId="{7639CC20-85BF-EF44-802D-90625B28702F}"/>
          </ac:spMkLst>
        </pc:spChg>
        <pc:spChg chg="add del mod">
          <ac:chgData name="Ian Wu Ling En" userId="28715549-2f5c-46f8-b7f8-f39c35f3312d" providerId="ADAL" clId="{59F06697-3FB1-384D-805F-F66146893A2A}" dt="2019-03-29T12:40:27.474" v="216" actId="478"/>
          <ac:spMkLst>
            <pc:docMk/>
            <pc:sldMk cId="3945898909" sldId="267"/>
            <ac:spMk id="89" creationId="{F9D12403-92F5-1842-86B1-76E2DB41CEE0}"/>
          </ac:spMkLst>
        </pc:spChg>
        <pc:spChg chg="add del mod">
          <ac:chgData name="Ian Wu Ling En" userId="28715549-2f5c-46f8-b7f8-f39c35f3312d" providerId="ADAL" clId="{59F06697-3FB1-384D-805F-F66146893A2A}" dt="2019-03-29T13:35:10.769" v="995"/>
          <ac:spMkLst>
            <pc:docMk/>
            <pc:sldMk cId="3945898909" sldId="267"/>
            <ac:spMk id="93" creationId="{3A0854D7-74F1-004A-A4A3-CFED1DFD88F0}"/>
          </ac:spMkLst>
        </pc:spChg>
        <pc:spChg chg="del mod">
          <ac:chgData name="Ian Wu Ling En" userId="28715549-2f5c-46f8-b7f8-f39c35f3312d" providerId="ADAL" clId="{59F06697-3FB1-384D-805F-F66146893A2A}" dt="2019-03-29T12:45:33.796" v="34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96" creationId="{3052A6A9-2A5E-0A48-92A3-5FCABAE85472}"/>
          </ac:spMkLst>
        </pc:spChg>
        <pc:spChg chg="add del">
          <ac:chgData name="Ian Wu Ling En" userId="28715549-2f5c-46f8-b7f8-f39c35f3312d" providerId="ADAL" clId="{59F06697-3FB1-384D-805F-F66146893A2A}" dt="2019-03-29T12:42:55.326" v="317"/>
          <ac:spMkLst>
            <pc:docMk/>
            <pc:sldMk cId="3945898909" sldId="267"/>
            <ac:spMk id="99" creationId="{5D8429A7-AB10-664F-A3FB-68B4D93DD106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1" creationId="{13240465-4E6C-C443-8101-4345273AE726}"/>
          </ac:spMkLst>
        </pc:spChg>
        <pc:spChg chg="add del mod">
          <ac:chgData name="Ian Wu Ling En" userId="28715549-2f5c-46f8-b7f8-f39c35f3312d" providerId="ADAL" clId="{59F06697-3FB1-384D-805F-F66146893A2A}" dt="2019-03-29T12:45:02.855" v="337" actId="478"/>
          <ac:spMkLst>
            <pc:docMk/>
            <pc:sldMk cId="3945898909" sldId="267"/>
            <ac:spMk id="102" creationId="{377CB1C1-4E4A-DE42-A8AB-9EFB38CFB4DF}"/>
          </ac:spMkLst>
        </pc:spChg>
        <pc:spChg chg="add del mod">
          <ac:chgData name="Ian Wu Ling En" userId="28715549-2f5c-46f8-b7f8-f39c35f3312d" providerId="ADAL" clId="{59F06697-3FB1-384D-805F-F66146893A2A}" dt="2019-03-29T13:27:48.882" v="913"/>
          <ac:spMkLst>
            <pc:docMk/>
            <pc:sldMk cId="3945898909" sldId="267"/>
            <ac:spMk id="103" creationId="{5B4DCD38-3915-B346-8D9A-BE6D9168D66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8" creationId="{89C90B7B-4449-8741-BF40-EE7DAF66070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0" creationId="{96049167-CB30-1945-91C2-386B5E94897A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3" creationId="{B6995F6F-6B5C-4743-A3BF-4689584F0299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8" creationId="{4ACA60A2-2A0C-47AA-BA1F-7C416670135D}"/>
          </ac:spMkLst>
        </pc:spChg>
        <pc:spChg chg="add del">
          <ac:chgData name="Ian Wu Ling En" userId="28715549-2f5c-46f8-b7f8-f39c35f3312d" providerId="ADAL" clId="{59F06697-3FB1-384D-805F-F66146893A2A}" dt="2019-03-29T12:47:30.481" v="382"/>
          <ac:spMkLst>
            <pc:docMk/>
            <pc:sldMk cId="3945898909" sldId="267"/>
            <ac:spMk id="131" creationId="{564385E0-5C14-6D4D-B822-C3B1BEF94DF2}"/>
          </ac:spMkLst>
        </pc:spChg>
        <pc:spChg chg="add del mod">
          <ac:chgData name="Ian Wu Ling En" userId="28715549-2f5c-46f8-b7f8-f39c35f3312d" providerId="ADAL" clId="{59F06697-3FB1-384D-805F-F66146893A2A}" dt="2019-03-29T12:56:34.983" v="486" actId="478"/>
          <ac:spMkLst>
            <pc:docMk/>
            <pc:sldMk cId="3945898909" sldId="267"/>
            <ac:spMk id="133" creationId="{804D9123-0784-C842-BE31-730DA0DD3FC8}"/>
          </ac:spMkLst>
        </pc:spChg>
        <pc:spChg chg="add del mod">
          <ac:chgData name="Ian Wu Ling En" userId="28715549-2f5c-46f8-b7f8-f39c35f3312d" providerId="ADAL" clId="{59F06697-3FB1-384D-805F-F66146893A2A}" dt="2019-03-29T12:48:37.956" v="429"/>
          <ac:spMkLst>
            <pc:docMk/>
            <pc:sldMk cId="3945898909" sldId="267"/>
            <ac:spMk id="134" creationId="{345ED1D9-DC65-6A4C-AECE-B45C870C482C}"/>
          </ac:spMkLst>
        </pc:spChg>
        <pc:spChg chg="add del mod">
          <ac:chgData name="Ian Wu Ling En" userId="28715549-2f5c-46f8-b7f8-f39c35f3312d" providerId="ADAL" clId="{59F06697-3FB1-384D-805F-F66146893A2A}" dt="2019-03-29T12:48:37.412" v="427"/>
          <ac:spMkLst>
            <pc:docMk/>
            <pc:sldMk cId="3945898909" sldId="267"/>
            <ac:spMk id="136" creationId="{B6F327FA-174B-2E4B-8F14-846A783ACADE}"/>
          </ac:spMkLst>
        </pc:spChg>
        <pc:spChg chg="add del mod">
          <ac:chgData name="Ian Wu Ling En" userId="28715549-2f5c-46f8-b7f8-f39c35f3312d" providerId="ADAL" clId="{59F06697-3FB1-384D-805F-F66146893A2A}" dt="2019-03-29T13:30:10.938" v="925"/>
          <ac:spMkLst>
            <pc:docMk/>
            <pc:sldMk cId="3945898909" sldId="267"/>
            <ac:spMk id="138" creationId="{143C1AE3-D9D5-604F-B61E-EBE8954860A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43" creationId="{3C9A20DB-4D6B-274B-8FDA-CD6A91FEF207}"/>
          </ac:spMkLst>
        </pc:spChg>
        <pc:spChg chg="add del mod">
          <ac:chgData name="Ian Wu Ling En" userId="28715549-2f5c-46f8-b7f8-f39c35f3312d" providerId="ADAL" clId="{59F06697-3FB1-384D-805F-F66146893A2A}" dt="2019-03-29T12:50:28.412" v="466" actId="478"/>
          <ac:spMkLst>
            <pc:docMk/>
            <pc:sldMk cId="3945898909" sldId="267"/>
            <ac:spMk id="144" creationId="{5208FEAE-C1CD-4546-85EE-E7053BF6D791}"/>
          </ac:spMkLst>
        </pc:spChg>
        <pc:spChg chg="add del mod">
          <ac:chgData name="Ian Wu Ling En" userId="28715549-2f5c-46f8-b7f8-f39c35f3312d" providerId="ADAL" clId="{59F06697-3FB1-384D-805F-F66146893A2A}" dt="2019-03-31T08:16:00.644" v="1101" actId="478"/>
          <ac:spMkLst>
            <pc:docMk/>
            <pc:sldMk cId="3945898909" sldId="267"/>
            <ac:spMk id="145" creationId="{FFF28C2E-F485-ED48-A54C-9B7DD4C4532B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8" creationId="{377FC73A-4298-914C-8A8A-149C83E5408F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9" creationId="{D16577DD-BB90-FC4C-93A3-106620F8E29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1" creationId="{F7CED298-4EDE-FF45-B324-B77AEFBE20B1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53" creationId="{6F81ACD1-05D3-C441-8A11-2F2FCD5AA83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4" creationId="{F20B6C2B-F9FF-1F49-85AB-C6B8C45CA548}"/>
          </ac:spMkLst>
        </pc:spChg>
        <pc:spChg chg="add del mod">
          <ac:chgData name="Ian Wu Ling En" userId="28715549-2f5c-46f8-b7f8-f39c35f3312d" providerId="ADAL" clId="{59F06697-3FB1-384D-805F-F66146893A2A}" dt="2019-03-29T12:56:39.954" v="491"/>
          <ac:spMkLst>
            <pc:docMk/>
            <pc:sldMk cId="3945898909" sldId="267"/>
            <ac:spMk id="158" creationId="{5D6B35C3-44B7-E847-9CA5-A319D48CE014}"/>
          </ac:spMkLst>
        </pc:spChg>
        <pc:spChg chg="add del mod">
          <ac:chgData name="Ian Wu Ling En" userId="28715549-2f5c-46f8-b7f8-f39c35f3312d" providerId="ADAL" clId="{59F06697-3FB1-384D-805F-F66146893A2A}" dt="2019-03-29T13:37:22.141" v="1024"/>
          <ac:spMkLst>
            <pc:docMk/>
            <pc:sldMk cId="3945898909" sldId="267"/>
            <ac:spMk id="159" creationId="{753FD7C7-C11C-E046-9245-FE00CC8A63FD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4" creationId="{82A30E36-8EB3-D346-A3CD-C5BCAAFDBC6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5" creationId="{6B259907-4D28-9843-934E-587529DFDBC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9" creationId="{2C01B743-3B15-E14C-B1F1-38B1A0031572}"/>
          </ac:spMkLst>
        </pc:spChg>
        <pc:spChg chg="mod">
          <ac:chgData name="Ian Wu Ling En" userId="28715549-2f5c-46f8-b7f8-f39c35f3312d" providerId="ADAL" clId="{59F06697-3FB1-384D-805F-F66146893A2A}" dt="2019-03-29T12:58:02.799" v="560" actId="1076"/>
          <ac:spMkLst>
            <pc:docMk/>
            <pc:sldMk cId="3945898909" sldId="267"/>
            <ac:spMk id="174" creationId="{A6A48095-E7AB-124A-95BD-A0A761ABE33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79" creationId="{255974EA-692D-7A4B-AFBC-82C77B40F2F0}"/>
          </ac:spMkLst>
        </pc:spChg>
        <pc:spChg chg="add del mod">
          <ac:chgData name="Ian Wu Ling En" userId="28715549-2f5c-46f8-b7f8-f39c35f3312d" providerId="ADAL" clId="{59F06697-3FB1-384D-805F-F66146893A2A}" dt="2019-03-29T13:15:18.256" v="714" actId="478"/>
          <ac:spMkLst>
            <pc:docMk/>
            <pc:sldMk cId="3945898909" sldId="267"/>
            <ac:spMk id="185" creationId="{7A40C263-1FFC-4841-8C23-73427C71B0C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5" creationId="{C706D829-8F4F-BF46-B209-C7771B167ABD}"/>
          </ac:spMkLst>
        </pc:spChg>
        <pc:spChg chg="del mod">
          <ac:chgData name="Ian Wu Ling En" userId="28715549-2f5c-46f8-b7f8-f39c35f3312d" providerId="ADAL" clId="{59F06697-3FB1-384D-805F-F66146893A2A}" dt="2019-03-29T12:57:47.950" v="551" actId="478"/>
          <ac:spMkLst>
            <pc:docMk/>
            <pc:sldMk cId="3945898909" sldId="267"/>
            <ac:spMk id="186" creationId="{ED894C81-4B95-4AAC-AEB1-37FB58E82CB3}"/>
          </ac:spMkLst>
        </pc:spChg>
        <pc:spChg chg="del mod">
          <ac:chgData name="Ian Wu Ling En" userId="28715549-2f5c-46f8-b7f8-f39c35f3312d" providerId="ADAL" clId="{59F06697-3FB1-384D-805F-F66146893A2A}" dt="2019-03-29T12:49:37.343" v="450" actId="478"/>
          <ac:spMkLst>
            <pc:docMk/>
            <pc:sldMk cId="3945898909" sldId="267"/>
            <ac:spMk id="187" creationId="{09B0E711-DA47-4651-8AB4-F1BD8D990B22}"/>
          </ac:spMkLst>
        </pc:spChg>
        <pc:spChg chg="add mod">
          <ac:chgData name="Ian Wu Ling En" userId="28715549-2f5c-46f8-b7f8-f39c35f3312d" providerId="ADAL" clId="{59F06697-3FB1-384D-805F-F66146893A2A}" dt="2019-03-31T08:19:11.259" v="1108" actId="1037"/>
          <ac:spMkLst>
            <pc:docMk/>
            <pc:sldMk cId="3945898909" sldId="267"/>
            <ac:spMk id="187" creationId="{629D7545-3EEA-DB4B-84CD-E3D50FD9C7E3}"/>
          </ac:spMkLst>
        </pc:spChg>
        <pc:spChg chg="add mod">
          <ac:chgData name="Ian Wu Ling En" userId="28715549-2f5c-46f8-b7f8-f39c35f3312d" providerId="ADAL" clId="{59F06697-3FB1-384D-805F-F66146893A2A}" dt="2019-03-31T08:20:13.513" v="1141" actId="20577"/>
          <ac:spMkLst>
            <pc:docMk/>
            <pc:sldMk cId="3945898909" sldId="267"/>
            <ac:spMk id="189" creationId="{37A487E0-4E87-7549-AFC6-602C29EAAC97}"/>
          </ac:spMkLst>
        </pc:spChg>
        <pc:spChg chg="add del mod">
          <ac:chgData name="Ian Wu Ling En" userId="28715549-2f5c-46f8-b7f8-f39c35f3312d" providerId="ADAL" clId="{59F06697-3FB1-384D-805F-F66146893A2A}" dt="2019-03-29T13:15:31.489" v="720" actId="478"/>
          <ac:spMkLst>
            <pc:docMk/>
            <pc:sldMk cId="3945898909" sldId="267"/>
            <ac:spMk id="190" creationId="{858D7652-ED2B-1045-802D-CC13745DCE87}"/>
          </ac:spMkLst>
        </pc:spChg>
        <pc:spChg chg="add del mod">
          <ac:chgData name="Ian Wu Ling En" userId="28715549-2f5c-46f8-b7f8-f39c35f3312d" providerId="ADAL" clId="{59F06697-3FB1-384D-805F-F66146893A2A}" dt="2019-03-29T13:15:30.603" v="719" actId="478"/>
          <ac:spMkLst>
            <pc:docMk/>
            <pc:sldMk cId="3945898909" sldId="267"/>
            <ac:spMk id="191" creationId="{0472B4E4-73D9-B048-9E89-1B47AD517772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95" creationId="{97981C43-3251-744B-88AA-1CF076121B98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8" creationId="{2D50FED5-19CB-C64B-A728-5BED829F6F8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9" creationId="{7584BF4D-6B2B-CB49-AECB-EE76C1DABA04}"/>
          </ac:spMkLst>
        </pc:spChg>
        <pc:spChg chg="del mod">
          <ac:chgData name="Ian Wu Ling En" userId="28715549-2f5c-46f8-b7f8-f39c35f3312d" providerId="ADAL" clId="{59F06697-3FB1-384D-805F-F66146893A2A}" dt="2019-03-29T12:59:31.694" v="572" actId="478"/>
          <ac:spMkLst>
            <pc:docMk/>
            <pc:sldMk cId="3945898909" sldId="267"/>
            <ac:spMk id="200" creationId="{50837DB6-4B6D-48F4-8D5B-B6A0A834466D}"/>
          </ac:spMkLst>
        </pc:spChg>
        <pc:spChg chg="add del">
          <ac:chgData name="Ian Wu Ling En" userId="28715549-2f5c-46f8-b7f8-f39c35f3312d" providerId="ADAL" clId="{59F06697-3FB1-384D-805F-F66146893A2A}" dt="2019-03-29T13:11:31.559" v="652"/>
          <ac:spMkLst>
            <pc:docMk/>
            <pc:sldMk cId="3945898909" sldId="267"/>
            <ac:spMk id="202" creationId="{110D949C-797E-3C41-998D-864841AD954F}"/>
          </ac:spMkLst>
        </pc:spChg>
        <pc:spChg chg="add del mod">
          <ac:chgData name="Ian Wu Ling En" userId="28715549-2f5c-46f8-b7f8-f39c35f3312d" providerId="ADAL" clId="{59F06697-3FB1-384D-805F-F66146893A2A}" dt="2019-03-29T13:15:21.098" v="717" actId="478"/>
          <ac:spMkLst>
            <pc:docMk/>
            <pc:sldMk cId="3945898909" sldId="267"/>
            <ac:spMk id="204" creationId="{5A677133-AE68-FD4D-97A6-B51776251EC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59F06697-3FB1-384D-805F-F66146893A2A}" dt="2019-03-29T13:31:43.025" v="950" actId="1076"/>
          <ac:spMkLst>
            <pc:docMk/>
            <pc:sldMk cId="3945898909" sldId="267"/>
            <ac:spMk id="213" creationId="{199F746E-405B-485A-994E-C0C45F8824D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8" creationId="{79870CEC-CDA9-134D-A517-F7D3B53D16D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5" creationId="{C1F9E8DE-C634-2646-9B1B-72BAE4DE878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6" creationId="{DC2689C9-7155-724A-94AB-B682A14C8839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7" creationId="{A40D24B1-BDB2-0C4E-8301-7BB54F239B7F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28" creationId="{AEDAFCB4-D94D-2F4A-8B1B-C8E81D0FFBF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1" creationId="{B81BED4B-E7A2-3543-AE4E-EC3D74B1DC8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4" creationId="{7B9CECBE-F326-374E-AF2F-9692906233B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35" creationId="{0D2C5A65-0C4F-F147-AD45-0A57D3EF9D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9" creationId="{DA07F06D-644A-4849-9865-A36D744C5D8D}"/>
          </ac:spMkLst>
        </pc:spChg>
        <pc:spChg chg="add del">
          <ac:chgData name="Ian Wu Ling En" userId="28715549-2f5c-46f8-b7f8-f39c35f3312d" providerId="ADAL" clId="{59F06697-3FB1-384D-805F-F66146893A2A}" dt="2019-03-29T13:21:46.102" v="822"/>
          <ac:spMkLst>
            <pc:docMk/>
            <pc:sldMk cId="3945898909" sldId="267"/>
            <ac:spMk id="243" creationId="{E61A3B19-7F24-214A-BB78-C19FE48F4C4D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4" creationId="{9E3A7F92-A871-E745-8602-DF85C44C323B}"/>
          </ac:spMkLst>
        </pc:spChg>
        <pc:spChg chg="add del">
          <ac:chgData name="Ian Wu Ling En" userId="28715549-2f5c-46f8-b7f8-f39c35f3312d" providerId="ADAL" clId="{59F06697-3FB1-384D-805F-F66146893A2A}" dt="2019-03-29T13:22:12.535" v="848"/>
          <ac:spMkLst>
            <pc:docMk/>
            <pc:sldMk cId="3945898909" sldId="267"/>
            <ac:spMk id="245" creationId="{BCD96B90-1388-4049-8D20-6B294E6E6DE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7" creationId="{B8789BC5-3D93-B54B-BC1B-4034C900DE78}"/>
          </ac:spMkLst>
        </pc:spChg>
        <pc:spChg chg="add del mod">
          <ac:chgData name="Ian Wu Ling En" userId="28715549-2f5c-46f8-b7f8-f39c35f3312d" providerId="ADAL" clId="{59F06697-3FB1-384D-805F-F66146893A2A}" dt="2019-03-29T13:22:45.750" v="858"/>
          <ac:spMkLst>
            <pc:docMk/>
            <pc:sldMk cId="3945898909" sldId="267"/>
            <ac:spMk id="249" creationId="{2F621984-72DF-2A4A-958F-EFB8B6E782FF}"/>
          </ac:spMkLst>
        </pc:spChg>
        <pc:spChg chg="add del mod">
          <ac:chgData name="Ian Wu Ling En" userId="28715549-2f5c-46f8-b7f8-f39c35f3312d" providerId="ADAL" clId="{59F06697-3FB1-384D-805F-F66146893A2A}" dt="2019-03-29T13:37:06.785" v="1020" actId="478"/>
          <ac:spMkLst>
            <pc:docMk/>
            <pc:sldMk cId="3945898909" sldId="267"/>
            <ac:spMk id="251" creationId="{63AA0CC3-5C5F-5041-9836-2A2FE6B9894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3" creationId="{798620FD-C0F5-7B4D-90FD-67A4D791C50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5" creationId="{CFDBD86B-FC0C-4B42-93F9-FE8CE001454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7" creationId="{9C9B2CA4-ACFD-6349-8405-C4F9B90B5C1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8" creationId="{20339B0D-8AFB-CF4D-999E-BD47E66F3CE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0" creationId="{DFD16A13-5510-5641-B5B7-D2F584A2C13A}"/>
          </ac:spMkLst>
        </pc:spChg>
        <pc:spChg chg="add del">
          <ac:chgData name="Ian Wu Ling En" userId="28715549-2f5c-46f8-b7f8-f39c35f3312d" providerId="ADAL" clId="{59F06697-3FB1-384D-805F-F66146893A2A}" dt="2019-03-29T13:35:12.431" v="997"/>
          <ac:spMkLst>
            <pc:docMk/>
            <pc:sldMk cId="3945898909" sldId="267"/>
            <ac:spMk id="265" creationId="{586A0C69-0EBE-D448-BA2E-1C35192DA5D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6" creationId="{28220A4F-9C19-BC44-B42E-E080A6399FBA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7" creationId="{AD1AABBF-15D8-884E-B7EF-1F5A4C73252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9" creationId="{B8508A7F-A4DE-004B-B8E2-1D25026B35B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1" creationId="{99731BCC-63CE-814F-913B-93C3735DDB41}"/>
          </ac:spMkLst>
        </pc:spChg>
        <pc:spChg chg="add mod">
          <ac:chgData name="Ian Wu Ling En" userId="28715549-2f5c-46f8-b7f8-f39c35f3312d" providerId="ADAL" clId="{59F06697-3FB1-384D-805F-F66146893A2A}" dt="2019-03-31T08:20:09.693" v="1138" actId="20577"/>
          <ac:spMkLst>
            <pc:docMk/>
            <pc:sldMk cId="3945898909" sldId="267"/>
            <ac:spMk id="272" creationId="{583BEF23-AAC1-4B4E-96C6-257E45A39DF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5" creationId="{9A33FF31-FA50-D242-A2C2-EDF7F96FC5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6" creationId="{D3A6379B-4B14-2E44-A859-F44A00346CD0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79" creationId="{728E960B-CBA1-B24C-945D-57962C30496F}"/>
          </ac:spMkLst>
        </pc:spChg>
        <pc:spChg chg="add del">
          <ac:chgData name="Ian Wu Ling En" userId="28715549-2f5c-46f8-b7f8-f39c35f3312d" providerId="ADAL" clId="{59F06697-3FB1-384D-805F-F66146893A2A}" dt="2019-03-29T13:38:24.745" v="1046"/>
          <ac:spMkLst>
            <pc:docMk/>
            <pc:sldMk cId="3945898909" sldId="267"/>
            <ac:spMk id="284" creationId="{B5732C07-DC93-DD45-B356-CE00AC0EB705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86" creationId="{C8738879-41E1-A641-BC81-1B9C3B6561E0}"/>
          </ac:spMkLst>
        </pc:spChg>
        <pc:spChg chg="add mod">
          <ac:chgData name="Ian Wu Ling En" userId="28715549-2f5c-46f8-b7f8-f39c35f3312d" providerId="ADAL" clId="{59F06697-3FB1-384D-805F-F66146893A2A}" dt="2019-03-31T08:19:32.587" v="1134" actId="20577"/>
          <ac:spMkLst>
            <pc:docMk/>
            <pc:sldMk cId="3945898909" sldId="267"/>
            <ac:spMk id="293" creationId="{268D57BA-672C-0941-8D7E-DAB8D765B2EF}"/>
          </ac:spMkLst>
        </pc:spChg>
        <pc:spChg chg="add del">
          <ac:chgData name="Ian Wu Ling En" userId="28715549-2f5c-46f8-b7f8-f39c35f3312d" providerId="ADAL" clId="{59F06697-3FB1-384D-805F-F66146893A2A}" dt="2019-03-29T13:40:13.665" v="1076"/>
          <ac:spMkLst>
            <pc:docMk/>
            <pc:sldMk cId="3945898909" sldId="267"/>
            <ac:spMk id="295" creationId="{F160BB03-76CB-1B41-8202-23AB874518A7}"/>
          </ac:spMkLst>
        </pc:spChg>
        <pc:grpChg chg="add del mod">
          <ac:chgData name="Ian Wu Ling En" userId="28715549-2f5c-46f8-b7f8-f39c35f3312d" providerId="ADAL" clId="{59F06697-3FB1-384D-805F-F66146893A2A}" dt="2019-03-29T13:14:42.911" v="708" actId="478"/>
          <ac:grpSpMkLst>
            <pc:docMk/>
            <pc:sldMk cId="3945898909" sldId="267"/>
            <ac:grpSpMk id="11" creationId="{2DEBC3CC-A849-9348-A633-D0A2438795B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" creationId="{B9C6E885-C2B3-2447-8744-39F4C594F160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63" creationId="{29D0C24C-8640-7C4E-A397-882495A0094D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04" creationId="{B8741296-5E09-854D-AF33-F1D0D2DEAC24}"/>
          </ac:grpSpMkLst>
        </pc:grpChg>
        <pc:grpChg chg="add del mod">
          <ac:chgData name="Ian Wu Ling En" userId="28715549-2f5c-46f8-b7f8-f39c35f3312d" providerId="ADAL" clId="{59F06697-3FB1-384D-805F-F66146893A2A}" dt="2019-03-29T12:46:53.263" v="373"/>
          <ac:grpSpMkLst>
            <pc:docMk/>
            <pc:sldMk cId="3945898909" sldId="267"/>
            <ac:grpSpMk id="116" creationId="{D72438ED-CD9F-B140-B4B3-1B5CEB15EC93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3" creationId="{7C617283-3E11-F344-8F3A-606A5A30468B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4" creationId="{DCD0B481-2BBA-8044-9556-AA392880F139}"/>
          </ac:grpSpMkLst>
        </pc:grpChg>
        <pc:grpChg chg="add mod">
          <ac:chgData name="Ian Wu Ling En" userId="28715549-2f5c-46f8-b7f8-f39c35f3312d" providerId="ADAL" clId="{59F06697-3FB1-384D-805F-F66146893A2A}" dt="2019-03-29T14:39:28.843" v="1095" actId="1076"/>
          <ac:grpSpMkLst>
            <pc:docMk/>
            <pc:sldMk cId="3945898909" sldId="267"/>
            <ac:grpSpMk id="136" creationId="{25653EB2-4B7D-014C-84F3-EF2A561AC2BA}"/>
          </ac:grpSpMkLst>
        </pc:grpChg>
        <pc:grpChg chg="add del mod">
          <ac:chgData name="Ian Wu Ling En" userId="28715549-2f5c-46f8-b7f8-f39c35f3312d" providerId="ADAL" clId="{59F06697-3FB1-384D-805F-F66146893A2A}" dt="2019-03-29T13:35:06.206" v="994" actId="478"/>
          <ac:grpSpMkLst>
            <pc:docMk/>
            <pc:sldMk cId="3945898909" sldId="267"/>
            <ac:grpSpMk id="139" creationId="{A558B455-084A-3E48-8213-F705954E941C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60" creationId="{F3E1AB10-B658-F048-818E-354DEB69B33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0" creationId="{672A2EB0-AE7D-6245-9048-F7842A503305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1" creationId="{2B2BB324-114C-A64C-BDA8-EB36980C9430}"/>
          </ac:grpSpMkLst>
        </pc:grpChg>
        <pc:grpChg chg="add del mod">
          <ac:chgData name="Ian Wu Ling En" userId="28715549-2f5c-46f8-b7f8-f39c35f3312d" providerId="ADAL" clId="{59F06697-3FB1-384D-805F-F66146893A2A}" dt="2019-03-29T13:39:08.552" v="1056" actId="478"/>
          <ac:grpSpMkLst>
            <pc:docMk/>
            <pc:sldMk cId="3945898909" sldId="267"/>
            <ac:grpSpMk id="209" creationId="{2732F5BE-87CC-3846-8FE5-B2A3F38A037F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3" creationId="{C73986C8-5449-4072-9F0F-17A38AD97EF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61" creationId="{4E540001-09D7-D44C-8AD7-086DA0DB42CF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88" creationId="{0F7268A2-E461-504A-9EB0-8AB11AE6D8A4}"/>
          </ac:grpSpMkLst>
        </pc:grp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4" creationId="{3C6D2BFB-EAFD-1845-B6AC-1AE9C9AB012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31T08:20:25.121" v="1142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7" creationId="{D881596E-177C-4FDC-8E60-CAB90B3D5FAB}"/>
          </ac:cxnSpMkLst>
        </pc:cxnChg>
        <pc:cxnChg chg="del mod">
          <ac:chgData name="Ian Wu Ling En" userId="28715549-2f5c-46f8-b7f8-f39c35f3312d" providerId="ADAL" clId="{59F06697-3FB1-384D-805F-F66146893A2A}" dt="2019-03-29T13:06:02.436" v="619" actId="478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0" creationId="{51A78A03-963D-41D5-A96D-D610AC186B7D}"/>
          </ac:cxnSpMkLst>
        </pc:cxnChg>
        <pc:cxnChg chg="del mod">
          <ac:chgData name="Ian Wu Ling En" userId="28715549-2f5c-46f8-b7f8-f39c35f3312d" providerId="ADAL" clId="{59F06697-3FB1-384D-805F-F66146893A2A}" dt="2019-03-29T12:49:36.284" v="448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 mod">
          <ac:chgData name="Ian Wu Ling En" userId="28715549-2f5c-46f8-b7f8-f39c35f3312d" providerId="ADAL" clId="{59F06697-3FB1-384D-805F-F66146893A2A}" dt="2019-03-29T12:49:36.802" v="449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6" creationId="{9171ECEE-D4A7-464C-B327-CDF3489B27F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7" creationId="{25C585B1-9B63-40DC-A033-F1940D483812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1" creationId="{B589EB00-C222-484B-9DE3-8F891B9224F4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2" creationId="{82289836-7BC3-A048-ADE0-123053D532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5" creationId="{35285EEC-9534-5B40-89F1-DC7BA83B5111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7" creationId="{4B08E325-0ABF-CE43-A028-12EA84B43C79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98" creationId="{672844C4-560A-2141-A5F9-CC8B80955E1A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100" creationId="{08715C74-C82C-5642-B6AD-7C976E8A7C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09" creationId="{FE33CCF6-752E-E24F-897A-37BBED82238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11" creationId="{FC7AC526-E626-2747-B57C-E2F7D80E5F04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4" creationId="{DBD768FD-F560-B840-8073-594429EF7415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5" creationId="{C06E77F3-5CF4-9E46-B119-7337317C4495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1" creationId="{33601415-F4CD-804A-984D-DF10DAB2E4DC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2" creationId="{BAD9071E-8D96-FD46-8153-501EE4FCF368}"/>
          </ac:cxnSpMkLst>
        </pc:cxnChg>
        <pc:cxnChg chg="mod">
          <ac:chgData name="Ian Wu Ling En" userId="28715549-2f5c-46f8-b7f8-f39c35f3312d" providerId="ADAL" clId="{59F06697-3FB1-384D-805F-F66146893A2A}" dt="2019-03-29T13:21:51.516" v="838" actId="14100"/>
          <ac:cxnSpMkLst>
            <pc:docMk/>
            <pc:sldMk cId="3945898909" sldId="267"/>
            <ac:cxnSpMk id="125" creationId="{4EB84AA4-BE9E-1148-ADD7-67CC1A122079}"/>
          </ac:cxnSpMkLst>
        </pc:cxnChg>
        <pc:cxnChg chg="mod">
          <ac:chgData name="Ian Wu Ling En" userId="28715549-2f5c-46f8-b7f8-f39c35f3312d" providerId="ADAL" clId="{59F06697-3FB1-384D-805F-F66146893A2A}" dt="2019-03-29T13:21:49.759" v="833" actId="14100"/>
          <ac:cxnSpMkLst>
            <pc:docMk/>
            <pc:sldMk cId="3945898909" sldId="267"/>
            <ac:cxnSpMk id="126" creationId="{A36FC55C-C4EB-3143-BC62-AF0262920A4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0" creationId="{44E00BFA-7D6A-9D4A-95BF-44013E569210}"/>
          </ac:cxnSpMkLst>
        </pc:cxnChg>
        <pc:cxnChg chg="add del mod">
          <ac:chgData name="Ian Wu Ling En" userId="28715549-2f5c-46f8-b7f8-f39c35f3312d" providerId="ADAL" clId="{59F06697-3FB1-384D-805F-F66146893A2A}" dt="2019-03-29T12:56:35.559" v="487" actId="478"/>
          <ac:cxnSpMkLst>
            <pc:docMk/>
            <pc:sldMk cId="3945898909" sldId="267"/>
            <ac:cxnSpMk id="132" creationId="{22CA92FC-055F-AE42-B96F-91D11C841BA7}"/>
          </ac:cxnSpMkLst>
        </pc:cxnChg>
        <pc:cxnChg chg="add del mod">
          <ac:chgData name="Ian Wu Ling En" userId="28715549-2f5c-46f8-b7f8-f39c35f3312d" providerId="ADAL" clId="{59F06697-3FB1-384D-805F-F66146893A2A}" dt="2019-03-29T12:48:37.412" v="427"/>
          <ac:cxnSpMkLst>
            <pc:docMk/>
            <pc:sldMk cId="3945898909" sldId="267"/>
            <ac:cxnSpMk id="135" creationId="{A3C420E8-FE62-D34A-A8EE-B63D279103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7" creationId="{1FEA5A0A-F9B0-A740-8E69-ED8A7089BDBE}"/>
          </ac:cxnSpMkLst>
        </pc:cxnChg>
        <pc:cxnChg chg="add del mod">
          <ac:chgData name="Ian Wu Ling En" userId="28715549-2f5c-46f8-b7f8-f39c35f3312d" providerId="ADAL" clId="{59F06697-3FB1-384D-805F-F66146893A2A}" dt="2019-03-31T08:15:57.618" v="1100" actId="478"/>
          <ac:cxnSpMkLst>
            <pc:docMk/>
            <pc:sldMk cId="3945898909" sldId="267"/>
            <ac:cxnSpMk id="146" creationId="{2CCBE384-E26B-E648-9ECD-BA2B5A96FE25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47" creationId="{B0113E9B-0954-5A4A-B717-09427D0E798C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50" creationId="{0CF182B4-8887-FB4E-ACD6-4507F367C49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2" creationId="{4D0E9FE8-1C78-DB4D-9D89-58AC6CD351F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5" creationId="{78FB7432-30F7-5442-A0B9-47FF0CD8C3E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6" creationId="{408EB256-1CBE-1645-BC17-09FE05B8BF7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7" creationId="{D802BB03-3C10-9E45-90D5-6EF4FBBFFF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8" creationId="{8295CC5F-E45C-E34B-9522-2B68025D6A1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7" creationId="{B5798E65-5D5A-6A4A-93EE-81E85D27F83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8" creationId="{B7D812F8-F3D3-FA4E-9702-9B4FC0884A27}"/>
          </ac:cxnSpMkLst>
        </pc:cxnChg>
        <pc:cxnChg chg="add del mod">
          <ac:chgData name="Ian Wu Ling En" userId="28715549-2f5c-46f8-b7f8-f39c35f3312d" providerId="ADAL" clId="{59F06697-3FB1-384D-805F-F66146893A2A}" dt="2019-03-29T13:09:46.543" v="643" actId="478"/>
          <ac:cxnSpMkLst>
            <pc:docMk/>
            <pc:sldMk cId="3945898909" sldId="267"/>
            <ac:cxnSpMk id="179" creationId="{E5D1272C-B6B5-4547-A71D-6D5F290F4C1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0" creationId="{3D2C785A-73D8-D545-9C63-4442EA2E37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1" creationId="{C784B5B1-84BC-D240-8498-65D67B51391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2" creationId="{1DE079D8-3F5B-DD4F-8AF0-FB8A9319257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3" creationId="{D0B7E47F-267C-4A45-8DA5-8AB5EEF7A4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4" creationId="{8C544438-5479-504F-BCAB-7CED8A4715D2}"/>
          </ac:cxnSpMkLst>
        </pc:cxnChg>
        <pc:cxnChg chg="add mod">
          <ac:chgData name="Ian Wu Ling En" userId="28715549-2f5c-46f8-b7f8-f39c35f3312d" providerId="ADAL" clId="{59F06697-3FB1-384D-805F-F66146893A2A}" dt="2019-03-31T08:19:18.498" v="1115" actId="1038"/>
          <ac:cxnSpMkLst>
            <pc:docMk/>
            <pc:sldMk cId="3945898909" sldId="267"/>
            <ac:cxnSpMk id="186" creationId="{DB391C00-B69F-594C-8AB2-EAA5291A56CC}"/>
          </ac:cxnSpMkLst>
        </pc:cxnChg>
        <pc:cxnChg chg="del mod">
          <ac:chgData name="Ian Wu Ling En" userId="28715549-2f5c-46f8-b7f8-f39c35f3312d" providerId="ADAL" clId="{59F06697-3FB1-384D-805F-F66146893A2A}" dt="2019-03-29T12:57:48.610" v="552" actId="478"/>
          <ac:cxnSpMkLst>
            <pc:docMk/>
            <pc:sldMk cId="3945898909" sldId="267"/>
            <ac:cxnSpMk id="188" creationId="{44EF094F-1339-4CA4-88DB-FE36777A1A62}"/>
          </ac:cxnSpMkLst>
        </pc:cxnChg>
        <pc:cxnChg chg="add mod">
          <ac:chgData name="Ian Wu Ling En" userId="28715549-2f5c-46f8-b7f8-f39c35f3312d" providerId="ADAL" clId="{59F06697-3FB1-384D-805F-F66146893A2A}" dt="2019-03-31T08:20:02.320" v="1136" actId="1076"/>
          <ac:cxnSpMkLst>
            <pc:docMk/>
            <pc:sldMk cId="3945898909" sldId="267"/>
            <ac:cxnSpMk id="188" creationId="{5233C6AE-FC03-3F45-894D-DD1223B2390F}"/>
          </ac:cxnSpMkLst>
        </pc:cxnChg>
        <pc:cxnChg chg="add del mod">
          <ac:chgData name="Ian Wu Ling En" userId="28715549-2f5c-46f8-b7f8-f39c35f3312d" providerId="ADAL" clId="{59F06697-3FB1-384D-805F-F66146893A2A}" dt="2019-03-29T13:15:19.338" v="715" actId="478"/>
          <ac:cxnSpMkLst>
            <pc:docMk/>
            <pc:sldMk cId="3945898909" sldId="267"/>
            <ac:cxnSpMk id="189" creationId="{CD8D788C-F872-2F49-A949-B6F7EBCB9A76}"/>
          </ac:cxnSpMkLst>
        </pc:cxnChg>
        <pc:cxnChg chg="add del mod">
          <ac:chgData name="Ian Wu Ling En" userId="28715549-2f5c-46f8-b7f8-f39c35f3312d" providerId="ADAL" clId="{59F06697-3FB1-384D-805F-F66146893A2A}" dt="2019-03-29T13:15:36.554" v="722" actId="478"/>
          <ac:cxnSpMkLst>
            <pc:docMk/>
            <pc:sldMk cId="3945898909" sldId="267"/>
            <ac:cxnSpMk id="192" creationId="{62BE33C0-9D06-724B-9BF0-B9753DA2B831}"/>
          </ac:cxnSpMkLst>
        </pc:cxnChg>
        <pc:cxnChg chg="add del mod">
          <ac:chgData name="Ian Wu Ling En" userId="28715549-2f5c-46f8-b7f8-f39c35f3312d" providerId="ADAL" clId="{59F06697-3FB1-384D-805F-F66146893A2A}" dt="2019-03-29T13:15:35.385" v="721" actId="478"/>
          <ac:cxnSpMkLst>
            <pc:docMk/>
            <pc:sldMk cId="3945898909" sldId="267"/>
            <ac:cxnSpMk id="193" creationId="{C984F094-2851-7C42-9C1D-CACCFA905F28}"/>
          </ac:cxnSpMkLst>
        </pc:cxnChg>
        <pc:cxnChg chg="add del mod">
          <ac:chgData name="Ian Wu Ling En" userId="28715549-2f5c-46f8-b7f8-f39c35f3312d" providerId="ADAL" clId="{59F06697-3FB1-384D-805F-F66146893A2A}" dt="2019-03-29T13:15:29.074" v="718" actId="478"/>
          <ac:cxnSpMkLst>
            <pc:docMk/>
            <pc:sldMk cId="3945898909" sldId="267"/>
            <ac:cxnSpMk id="194" creationId="{3657907C-3D0E-4E43-AB2B-14F181D047B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96" creationId="{EE446095-39EA-0A41-9CB8-C888168737B5}"/>
          </ac:cxnSpMkLst>
        </pc:cxnChg>
        <pc:cxnChg chg="add del mod">
          <ac:chgData name="Ian Wu Ling En" userId="28715549-2f5c-46f8-b7f8-f39c35f3312d" providerId="ADAL" clId="{59F06697-3FB1-384D-805F-F66146893A2A}" dt="2019-03-29T13:16:40.273" v="726" actId="478"/>
          <ac:cxnSpMkLst>
            <pc:docMk/>
            <pc:sldMk cId="3945898909" sldId="267"/>
            <ac:cxnSpMk id="197" creationId="{51DB0D46-A50A-C046-B3EF-54B5677B3EAE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3" creationId="{6CCD3E18-8278-426A-A24E-E2CCA6422BBC}"/>
          </ac:cxnSpMkLst>
        </pc:cxnChg>
        <pc:cxnChg chg="add del mod">
          <ac:chgData name="Ian Wu Ling En" userId="28715549-2f5c-46f8-b7f8-f39c35f3312d" providerId="ADAL" clId="{59F06697-3FB1-384D-805F-F66146893A2A}" dt="2019-03-29T13:15:20.186" v="716" actId="478"/>
          <ac:cxnSpMkLst>
            <pc:docMk/>
            <pc:sldMk cId="3945898909" sldId="267"/>
            <ac:cxnSpMk id="205" creationId="{12A67615-06CB-CF4F-B1A6-A3284EBDEEB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7" creationId="{147D89C6-EAD7-074F-BFB0-AA6064692902}"/>
          </ac:cxnSpMkLst>
        </pc:cxnChg>
        <pc:cxnChg chg="add del mod">
          <ac:chgData name="Ian Wu Ling En" userId="28715549-2f5c-46f8-b7f8-f39c35f3312d" providerId="ADAL" clId="{59F06697-3FB1-384D-805F-F66146893A2A}" dt="2019-03-29T13:16:38.165" v="725" actId="478"/>
          <ac:cxnSpMkLst>
            <pc:docMk/>
            <pc:sldMk cId="3945898909" sldId="267"/>
            <ac:cxnSpMk id="208" creationId="{20CDD344-9005-D34E-8FE9-0D61EFCCAA4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6" creationId="{10C0E792-B465-E546-B30B-1FE291C204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7" creationId="{073AEF9A-D108-A643-8C89-21E5A7533E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0" creationId="{083728D0-B3F8-2D49-AF8C-48544B1434A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1" creationId="{7F80D3E6-DCC3-2B44-B704-0B15B90257C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2" creationId="{E917D87B-9EB7-6C48-AE22-B0B43AF9696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4" creationId="{C88829BC-175C-D94C-A242-D3A64944B055}"/>
          </ac:cxnSpMkLst>
        </pc:cxnChg>
        <pc:cxnChg chg="mod">
          <ac:chgData name="Ian Wu Ling En" userId="28715549-2f5c-46f8-b7f8-f39c35f3312d" providerId="ADAL" clId="{59F06697-3FB1-384D-805F-F66146893A2A}" dt="2019-03-29T12:47:02.440" v="374" actId="164"/>
          <ac:cxnSpMkLst>
            <pc:docMk/>
            <pc:sldMk cId="3945898909" sldId="267"/>
            <ac:cxnSpMk id="229" creationId="{674D795D-BE64-4C23-AB6B-8581B194879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0" creationId="{DCC676FA-6CAB-5F42-907F-B4EBD4C68095}"/>
          </ac:cxnSpMkLst>
        </pc:cxnChg>
        <pc:cxnChg chg="mod">
          <ac:chgData name="Ian Wu Ling En" userId="28715549-2f5c-46f8-b7f8-f39c35f3312d" providerId="ADAL" clId="{59F06697-3FB1-384D-805F-F66146893A2A}" dt="2019-03-29T13:31:55.200" v="953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3" creationId="{58144F1D-97C9-BB4A-BA1A-437A5FBD575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6" creationId="{8CA77885-A7F6-A948-8CE3-E8B42228D1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7" creationId="{1628954C-91A8-A34D-914E-F1BEAF49C64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0" creationId="{B2DE9BFC-C2E8-594D-81A2-D05FF7DCBCB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1" creationId="{B8F9605B-F622-1E40-8DEA-07C3868E6D6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2" creationId="{B81E0C40-ABE4-6F4D-842C-4671F54D3D2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59F06697-3FB1-384D-805F-F66146893A2A}" dt="2019-03-29T13:22:45.750" v="858"/>
          <ac:cxnSpMkLst>
            <pc:docMk/>
            <pc:sldMk cId="3945898909" sldId="267"/>
            <ac:cxnSpMk id="248" creationId="{54D826D3-B844-B34C-9E2F-E02867E67F00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50" creationId="{4905E054-6CE5-4BC2-AEFD-9C5C8BAA5AFA}"/>
          </ac:cxnSpMkLst>
        </pc:cxnChg>
        <pc:cxnChg chg="add del mod">
          <ac:chgData name="Ian Wu Ling En" userId="28715549-2f5c-46f8-b7f8-f39c35f3312d" providerId="ADAL" clId="{59F06697-3FB1-384D-805F-F66146893A2A}" dt="2019-03-29T13:37:12.391" v="1021" actId="478"/>
          <ac:cxnSpMkLst>
            <pc:docMk/>
            <pc:sldMk cId="3945898909" sldId="267"/>
            <ac:cxnSpMk id="252" creationId="{73193FE8-82A2-524A-BF12-0B8548925B5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4" creationId="{2D03C571-8648-E445-A8C5-B7920F23605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6" creationId="{B37B27D8-E158-3648-B3E8-F3776D5CEB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9" creationId="{FD039C65-B9AE-A74A-87E1-EE35D5D3A08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68" creationId="{B5375C1B-E164-A147-ACF2-9E9140AC90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0" creationId="{D29497BE-1F9D-C040-9854-4A2037FE14A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3" creationId="{49CC2F82-BD6E-C347-BD3D-4E075FE50C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4" creationId="{E8B389B0-72CC-0242-809F-3EDEAD982AD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7" creationId="{67558C13-F1CD-4344-A68F-2DE6A714F7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8" creationId="{EFA6BF17-5BF9-7A46-8197-B0A67BD17BE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0" creationId="{1F596356-31E5-604B-997E-71AE8DB1C6D5}"/>
          </ac:cxnSpMkLst>
        </pc:cxnChg>
        <pc:cxnChg chg="add del">
          <ac:chgData name="Ian Wu Ling En" userId="28715549-2f5c-46f8-b7f8-f39c35f3312d" providerId="ADAL" clId="{59F06697-3FB1-384D-805F-F66146893A2A}" dt="2019-03-29T13:38:24.745" v="1046"/>
          <ac:cxnSpMkLst>
            <pc:docMk/>
            <pc:sldMk cId="3945898909" sldId="267"/>
            <ac:cxnSpMk id="285" creationId="{CCB038FA-61BE-D848-9E66-B543555A986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92" creationId="{6A311E70-81E7-FF45-A9CF-9F5BD35E4E1E}"/>
          </ac:cxnSpMkLst>
        </pc:cxnChg>
        <pc:cxnChg chg="add del">
          <ac:chgData name="Ian Wu Ling En" userId="28715549-2f5c-46f8-b7f8-f39c35f3312d" providerId="ADAL" clId="{59F06697-3FB1-384D-805F-F66146893A2A}" dt="2019-03-29T13:40:13.665" v="1076"/>
          <ac:cxnSpMkLst>
            <pc:docMk/>
            <pc:sldMk cId="3945898909" sldId="267"/>
            <ac:cxnSpMk id="294" creationId="{AE30805D-D186-874C-B178-E664D0505BF0}"/>
          </ac:cxnSpMkLst>
        </pc:cxnChg>
      </pc:sldChg>
      <pc:sldChg chg="addSp modSp add">
        <pc:chgData name="Ian Wu Ling En" userId="28715549-2f5c-46f8-b7f8-f39c35f3312d" providerId="ADAL" clId="{59F06697-3FB1-384D-805F-F66146893A2A}" dt="2019-03-29T14:39:25.346" v="1094"/>
        <pc:sldMkLst>
          <pc:docMk/>
          <pc:sldMk cId="2584690616" sldId="268"/>
        </pc:sldMkLst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2" creationId="{F1448834-ACA6-F343-BA87-95E213CC197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3" creationId="{AD895F69-E459-D24E-9A44-8F7CDA03BCF6}"/>
          </ac:spMkLst>
        </pc:spChg>
      </pc:sldChg>
      <pc:sldMasterChg chg="modSp modSldLayout">
        <pc:chgData name="Ian Wu Ling En" userId="28715549-2f5c-46f8-b7f8-f39c35f3312d" providerId="ADAL" clId="{59F06697-3FB1-384D-805F-F66146893A2A}" dt="2019-03-29T14:39:25.346" v="109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3" y="6709952"/>
            <a:ext cx="12240181" cy="46298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7" y="12239733"/>
            <a:ext cx="10080150" cy="55198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5" y="865080"/>
            <a:ext cx="3240047" cy="184295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9" y="865080"/>
            <a:ext cx="9480140" cy="18429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4" y="13879792"/>
            <a:ext cx="12240181" cy="42899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4" y="9154803"/>
            <a:ext cx="12240181" cy="47248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7" y="5039910"/>
            <a:ext cx="6360095" cy="1425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3" y="5039910"/>
            <a:ext cx="6360095" cy="1425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0" y="4834898"/>
            <a:ext cx="6362597" cy="2014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20" y="6849851"/>
            <a:ext cx="6362597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9" y="4834898"/>
            <a:ext cx="6365097" cy="2014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9" y="6849851"/>
            <a:ext cx="6365097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6" y="859981"/>
            <a:ext cx="4737569" cy="36599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2" y="860078"/>
            <a:ext cx="8050121" cy="18434597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6" y="4519916"/>
            <a:ext cx="4737569" cy="14774677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9" y="15119670"/>
            <a:ext cx="8640128" cy="17849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9" y="1929959"/>
            <a:ext cx="8640128" cy="12959715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9" y="16904633"/>
            <a:ext cx="8640128" cy="2534942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22" y="864984"/>
            <a:ext cx="12960190" cy="3599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2" y="5039910"/>
            <a:ext cx="12960190" cy="14254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20" y="20019659"/>
            <a:ext cx="3360050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8" y="20019659"/>
            <a:ext cx="4560069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20019659"/>
            <a:ext cx="3360050" cy="1149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65">
            <a:extLst>
              <a:ext uri="{FF2B5EF4-FFF2-40B4-BE49-F238E27FC236}">
                <a16:creationId xmlns:a16="http://schemas.microsoft.com/office/drawing/2014/main" id="{255974EA-692D-7A4B-AFBC-82C77B40F2F0}"/>
              </a:ext>
            </a:extLst>
          </p:cNvPr>
          <p:cNvSpPr/>
          <p:nvPr/>
        </p:nvSpPr>
        <p:spPr>
          <a:xfrm>
            <a:off x="10925392" y="593312"/>
            <a:ext cx="3323214" cy="2042734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85" name="Rectangle 65">
            <a:extLst>
              <a:ext uri="{FF2B5EF4-FFF2-40B4-BE49-F238E27FC236}">
                <a16:creationId xmlns:a16="http://schemas.microsoft.com/office/drawing/2014/main" id="{C706D829-8F4F-BF46-B209-C7771B167ABD}"/>
              </a:ext>
            </a:extLst>
          </p:cNvPr>
          <p:cNvSpPr/>
          <p:nvPr/>
        </p:nvSpPr>
        <p:spPr>
          <a:xfrm>
            <a:off x="151606" y="578869"/>
            <a:ext cx="10566880" cy="2042735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86" name="Rectangle 65">
            <a:extLst>
              <a:ext uri="{FF2B5EF4-FFF2-40B4-BE49-F238E27FC236}">
                <a16:creationId xmlns:a16="http://schemas.microsoft.com/office/drawing/2014/main" id="{C8738879-41E1-A641-BC81-1B9C3B6561E0}"/>
              </a:ext>
            </a:extLst>
          </p:cNvPr>
          <p:cNvSpPr/>
          <p:nvPr/>
        </p:nvSpPr>
        <p:spPr>
          <a:xfrm>
            <a:off x="299158" y="15140180"/>
            <a:ext cx="13383849" cy="4281078"/>
          </a:xfrm>
          <a:prstGeom prst="roundRect">
            <a:avLst>
              <a:gd name="adj" fmla="val 3484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opt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60" name="Rectangle 65">
            <a:extLst>
              <a:ext uri="{FF2B5EF4-FFF2-40B4-BE49-F238E27FC236}">
                <a16:creationId xmlns:a16="http://schemas.microsoft.com/office/drawing/2014/main" id="{DFD16A13-5510-5641-B5B7-D2F584A2C13A}"/>
              </a:ext>
            </a:extLst>
          </p:cNvPr>
          <p:cNvSpPr/>
          <p:nvPr/>
        </p:nvSpPr>
        <p:spPr>
          <a:xfrm>
            <a:off x="298999" y="10679996"/>
            <a:ext cx="13383849" cy="4281078"/>
          </a:xfrm>
          <a:prstGeom prst="roundRect">
            <a:avLst>
              <a:gd name="adj" fmla="val 3484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opt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E540001-09D7-D44C-8AD7-086DA0DB42CF}"/>
              </a:ext>
            </a:extLst>
          </p:cNvPr>
          <p:cNvGrpSpPr/>
          <p:nvPr/>
        </p:nvGrpSpPr>
        <p:grpSpPr>
          <a:xfrm>
            <a:off x="290767" y="10693233"/>
            <a:ext cx="697824" cy="436426"/>
            <a:chOff x="345357" y="4383603"/>
            <a:chExt cx="628547" cy="393099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E9CF7FB-DDC0-2F43-A761-DAA2226178B6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44A2925-A1AC-EA4F-8694-9C70EA803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CFC48A6-29E4-0147-A293-39025BF737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Rectangle 65">
            <a:extLst>
              <a:ext uri="{FF2B5EF4-FFF2-40B4-BE49-F238E27FC236}">
                <a16:creationId xmlns:a16="http://schemas.microsoft.com/office/drawing/2014/main" id="{9C9B2CA4-ACFD-6349-8405-C4F9B90B5C14}"/>
              </a:ext>
            </a:extLst>
          </p:cNvPr>
          <p:cNvSpPr/>
          <p:nvPr/>
        </p:nvSpPr>
        <p:spPr>
          <a:xfrm>
            <a:off x="298999" y="6285743"/>
            <a:ext cx="13383849" cy="4281078"/>
          </a:xfrm>
          <a:prstGeom prst="roundRect">
            <a:avLst>
              <a:gd name="adj" fmla="val 3484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alt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C9A20DB-4D6B-274B-8FDA-CD6A91FEF207}"/>
              </a:ext>
            </a:extLst>
          </p:cNvPr>
          <p:cNvSpPr txBox="1"/>
          <p:nvPr/>
        </p:nvSpPr>
        <p:spPr>
          <a:xfrm rot="16200000">
            <a:off x="-644790" y="12391598"/>
            <a:ext cx="26356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!</a:t>
            </a:r>
            <a:r>
              <a:rPr lang="en-US" dirty="0" err="1"/>
              <a:t>optionalTagSet.isPresent</a:t>
            </a:r>
            <a:r>
              <a:rPr lang="en-US" dirty="0"/>
              <a:t>() &amp;&amp;</a:t>
            </a:r>
          </a:p>
          <a:p>
            <a:pPr algn="l"/>
            <a:r>
              <a:rPr lang="en-US" dirty="0" err="1"/>
              <a:t>optionalName.isPresent</a:t>
            </a:r>
            <a:r>
              <a:rPr lang="en-US" dirty="0"/>
              <a:t>()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8741296-5E09-854D-AF33-F1D0D2DEAC24}"/>
              </a:ext>
            </a:extLst>
          </p:cNvPr>
          <p:cNvGrpSpPr/>
          <p:nvPr/>
        </p:nvGrpSpPr>
        <p:grpSpPr>
          <a:xfrm>
            <a:off x="300467" y="6285743"/>
            <a:ext cx="697824" cy="436426"/>
            <a:chOff x="345357" y="4383603"/>
            <a:chExt cx="628547" cy="39309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C5F1E75-3006-6E47-84E4-E47E01FA8B21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1EB50F0-812B-2E49-AC35-8F4EE1D29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1AEAA17-5F48-6140-AE7B-5B21B1B12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9C90B7B-4449-8741-BF40-EE7DAF660706}"/>
              </a:ext>
            </a:extLst>
          </p:cNvPr>
          <p:cNvSpPr txBox="1"/>
          <p:nvPr/>
        </p:nvSpPr>
        <p:spPr>
          <a:xfrm rot="16200000">
            <a:off x="-560474" y="8354737"/>
            <a:ext cx="26356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optionalTagSet.isPresent</a:t>
            </a:r>
            <a:r>
              <a:rPr lang="en-US" dirty="0"/>
              <a:t>() &amp;&amp;</a:t>
            </a:r>
          </a:p>
          <a:p>
            <a:pPr algn="l"/>
            <a:r>
              <a:rPr lang="en-US" dirty="0" err="1"/>
              <a:t>optionalName.isPresent</a:t>
            </a:r>
            <a:r>
              <a:rPr lang="en-US" dirty="0"/>
              <a:t>()</a:t>
            </a:r>
          </a:p>
        </p:txBody>
      </p:sp>
      <p:sp>
        <p:nvSpPr>
          <p:cNvPr id="88" name="Rectangle 65">
            <a:extLst>
              <a:ext uri="{FF2B5EF4-FFF2-40B4-BE49-F238E27FC236}">
                <a16:creationId xmlns:a16="http://schemas.microsoft.com/office/drawing/2014/main" id="{7639CC20-85BF-EF44-802D-90625B28702F}"/>
              </a:ext>
            </a:extLst>
          </p:cNvPr>
          <p:cNvSpPr/>
          <p:nvPr/>
        </p:nvSpPr>
        <p:spPr>
          <a:xfrm>
            <a:off x="304845" y="1717300"/>
            <a:ext cx="13383849" cy="4476000"/>
          </a:xfrm>
          <a:prstGeom prst="roundRect">
            <a:avLst>
              <a:gd name="adj" fmla="val 3484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opt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</p:cNvCxnSpPr>
          <p:nvPr/>
        </p:nvCxnSpPr>
        <p:spPr>
          <a:xfrm>
            <a:off x="8832067" y="3453219"/>
            <a:ext cx="0" cy="27877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1602446" y="1080553"/>
            <a:ext cx="1616064" cy="3849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2410478" y="1465532"/>
            <a:ext cx="1" cy="189044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30535" y="2075632"/>
            <a:ext cx="185775" cy="39997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4426443" y="969149"/>
            <a:ext cx="1353578" cy="51923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107446" y="1488380"/>
            <a:ext cx="0" cy="188816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027505" y="2194993"/>
            <a:ext cx="171427" cy="15926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843798" y="2470138"/>
            <a:ext cx="0" cy="178998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59200" y="2470138"/>
            <a:ext cx="169197" cy="306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80306" y="2079719"/>
            <a:ext cx="115024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2300" y="1793113"/>
            <a:ext cx="202497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execute(“list”)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216097" y="2330058"/>
            <a:ext cx="74261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13793" y="3982092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186273" y="2720880"/>
            <a:ext cx="15703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6944" y="3772635"/>
            <a:ext cx="25205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998291" y="6075362"/>
            <a:ext cx="132787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45613" y="1922509"/>
            <a:ext cx="24432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(“list”)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1141796" y="3334476"/>
            <a:ext cx="1204331" cy="31897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:Fleet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1743968" y="3660458"/>
            <a:ext cx="1" cy="167405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1648556" y="4302421"/>
            <a:ext cx="172940" cy="7288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772307" y="4318218"/>
            <a:ext cx="286235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958713" y="1855732"/>
            <a:ext cx="1787271" cy="64277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410478" y="4234830"/>
            <a:ext cx="63618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506942" y="2192897"/>
            <a:ext cx="250543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50032" y="4180110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getDeployedFleet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1816140" y="4323311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5198526" y="3082919"/>
            <a:ext cx="15689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6754596" y="3073274"/>
            <a:ext cx="173800" cy="642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5333932" y="2834080"/>
            <a:ext cx="127724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parse(“list”)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 flipV="1">
            <a:off x="6939375" y="3182250"/>
            <a:ext cx="98193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6928396" y="3644793"/>
            <a:ext cx="18104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5212788" y="3696489"/>
            <a:ext cx="15437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741332" y="4225204"/>
            <a:ext cx="157174" cy="1780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63098B-0935-D046-9B4B-1020AC0C5B05}"/>
              </a:ext>
            </a:extLst>
          </p:cNvPr>
          <p:cNvGrpSpPr/>
          <p:nvPr/>
        </p:nvGrpSpPr>
        <p:grpSpPr>
          <a:xfrm>
            <a:off x="7937235" y="2940988"/>
            <a:ext cx="1787271" cy="703826"/>
            <a:chOff x="7220037" y="6043237"/>
            <a:chExt cx="1609838" cy="63395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19499D-51D3-4A4D-80BE-A6C45E053497}"/>
                </a:ext>
              </a:extLst>
            </p:cNvPr>
            <p:cNvSpPr/>
            <p:nvPr/>
          </p:nvSpPr>
          <p:spPr>
            <a:xfrm>
              <a:off x="7950506" y="6507551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6BE0EE90-E7A8-43C8-A9B8-904835775906}"/>
                </a:ext>
              </a:extLst>
            </p:cNvPr>
            <p:cNvSpPr/>
            <p:nvPr/>
          </p:nvSpPr>
          <p:spPr>
            <a:xfrm>
              <a:off x="7220037" y="6043237"/>
              <a:ext cx="1609838" cy="46137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ListCommand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9059932" y="4041094"/>
            <a:ext cx="238595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getHumanPlayer</a:t>
            </a:r>
            <a:r>
              <a:rPr lang="en-US" sz="1100" dirty="0"/>
              <a:t>().</a:t>
            </a:r>
            <a:r>
              <a:rPr lang="en-US" sz="1100" dirty="0" err="1"/>
              <a:t>getFleet</a:t>
            </a:r>
            <a:r>
              <a:rPr lang="en-US" sz="1100" dirty="0"/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11761034" y="4439672"/>
            <a:ext cx="144254" cy="2594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</p:cNvCxnSpPr>
          <p:nvPr/>
        </p:nvCxnSpPr>
        <p:spPr>
          <a:xfrm flipH="1">
            <a:off x="11817206" y="4695614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8898506" y="5029213"/>
            <a:ext cx="287391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9510880" y="13518857"/>
            <a:ext cx="1096388" cy="918098"/>
            <a:chOff x="14256889" y="4659447"/>
            <a:chExt cx="1312860" cy="82695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312860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878497" y="5179667"/>
              <a:ext cx="138546" cy="1866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  <a:stCxn id="214" idx="0"/>
            </p:cNvCxnSpPr>
            <p:nvPr/>
          </p:nvCxnSpPr>
          <p:spPr>
            <a:xfrm flipH="1">
              <a:off x="14947769" y="5179667"/>
              <a:ext cx="1" cy="3067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8887121" y="13820077"/>
            <a:ext cx="6110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8907000" y="14294165"/>
            <a:ext cx="12229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FA30939-1597-F043-854B-0B1B41A77E33}"/>
              </a:ext>
            </a:extLst>
          </p:cNvPr>
          <p:cNvSpPr/>
          <p:nvPr/>
        </p:nvSpPr>
        <p:spPr>
          <a:xfrm>
            <a:off x="11634664" y="8187603"/>
            <a:ext cx="167393" cy="135044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Rectangle 62">
            <a:extLst>
              <a:ext uri="{FF2B5EF4-FFF2-40B4-BE49-F238E27FC236}">
                <a16:creationId xmlns:a16="http://schemas.microsoft.com/office/drawing/2014/main" id="{50E7229A-DA63-EC40-A3CB-98B8BD85CF12}"/>
              </a:ext>
            </a:extLst>
          </p:cNvPr>
          <p:cNvSpPr/>
          <p:nvPr/>
        </p:nvSpPr>
        <p:spPr>
          <a:xfrm>
            <a:off x="9473699" y="5092191"/>
            <a:ext cx="1096388" cy="57298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Result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8DB4B4A-3AED-D842-ACC2-D9B63AFF63DF}"/>
              </a:ext>
            </a:extLst>
          </p:cNvPr>
          <p:cNvSpPr/>
          <p:nvPr/>
        </p:nvSpPr>
        <p:spPr>
          <a:xfrm>
            <a:off x="9992813" y="5669749"/>
            <a:ext cx="106657" cy="1747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F37B546-E34E-0644-8936-504BB46AD7E7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10046142" y="5669749"/>
            <a:ext cx="4522" cy="3405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E0A6F8D-6688-124B-B998-7114B048DB17}"/>
              </a:ext>
            </a:extLst>
          </p:cNvPr>
          <p:cNvCxnSpPr>
            <a:cxnSpLocks/>
          </p:cNvCxnSpPr>
          <p:nvPr/>
        </p:nvCxnSpPr>
        <p:spPr>
          <a:xfrm>
            <a:off x="8901136" y="5354457"/>
            <a:ext cx="55981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87435FC-D5A8-324B-88C3-992BB542356B}"/>
              </a:ext>
            </a:extLst>
          </p:cNvPr>
          <p:cNvCxnSpPr>
            <a:cxnSpLocks/>
          </p:cNvCxnSpPr>
          <p:nvPr/>
        </p:nvCxnSpPr>
        <p:spPr>
          <a:xfrm>
            <a:off x="8873078" y="5840016"/>
            <a:ext cx="116384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35285EEC-9534-5B40-89F1-DC7BA83B5111}"/>
              </a:ext>
            </a:extLst>
          </p:cNvPr>
          <p:cNvCxnSpPr>
            <a:cxnSpLocks/>
          </p:cNvCxnSpPr>
          <p:nvPr/>
        </p:nvCxnSpPr>
        <p:spPr>
          <a:xfrm>
            <a:off x="11800991" y="8187603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052A6A9-2A5E-0A48-92A3-5FCABAE85472}"/>
              </a:ext>
            </a:extLst>
          </p:cNvPr>
          <p:cNvSpPr/>
          <p:nvPr/>
        </p:nvSpPr>
        <p:spPr>
          <a:xfrm>
            <a:off x="11745885" y="8303963"/>
            <a:ext cx="144254" cy="2594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Curved Connector 12">
            <a:extLst>
              <a:ext uri="{FF2B5EF4-FFF2-40B4-BE49-F238E27FC236}">
                <a16:creationId xmlns:a16="http://schemas.microsoft.com/office/drawing/2014/main" id="{4B08E325-0ABF-CE43-A028-12EA84B43C79}"/>
              </a:ext>
            </a:extLst>
          </p:cNvPr>
          <p:cNvCxnSpPr>
            <a:cxnSpLocks/>
          </p:cNvCxnSpPr>
          <p:nvPr/>
        </p:nvCxnSpPr>
        <p:spPr>
          <a:xfrm flipH="1">
            <a:off x="11802057" y="8559906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3240465-4E6C-C443-8101-4345273AE726}"/>
              </a:ext>
            </a:extLst>
          </p:cNvPr>
          <p:cNvSpPr txBox="1"/>
          <p:nvPr/>
        </p:nvSpPr>
        <p:spPr>
          <a:xfrm>
            <a:off x="12126369" y="8207683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getByName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FE33CCF6-752E-E24F-897A-37BBED822387}"/>
              </a:ext>
            </a:extLst>
          </p:cNvPr>
          <p:cNvCxnSpPr>
            <a:cxnSpLocks/>
          </p:cNvCxnSpPr>
          <p:nvPr/>
        </p:nvCxnSpPr>
        <p:spPr>
          <a:xfrm>
            <a:off x="11808080" y="8873291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6049167-CB30-1945-91C2-386B5E94897A}"/>
              </a:ext>
            </a:extLst>
          </p:cNvPr>
          <p:cNvSpPr/>
          <p:nvPr/>
        </p:nvSpPr>
        <p:spPr>
          <a:xfrm>
            <a:off x="11752974" y="8989652"/>
            <a:ext cx="144254" cy="2594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1" name="Curved Connector 12">
            <a:extLst>
              <a:ext uri="{FF2B5EF4-FFF2-40B4-BE49-F238E27FC236}">
                <a16:creationId xmlns:a16="http://schemas.microsoft.com/office/drawing/2014/main" id="{FC7AC526-E626-2747-B57C-E2F7D80E5F04}"/>
              </a:ext>
            </a:extLst>
          </p:cNvPr>
          <p:cNvCxnSpPr>
            <a:cxnSpLocks/>
          </p:cNvCxnSpPr>
          <p:nvPr/>
        </p:nvCxnSpPr>
        <p:spPr>
          <a:xfrm flipH="1">
            <a:off x="11809145" y="9245595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6995F6F-6B5C-4743-A3BF-4689584F0299}"/>
              </a:ext>
            </a:extLst>
          </p:cNvPr>
          <p:cNvSpPr txBox="1"/>
          <p:nvPr/>
        </p:nvSpPr>
        <p:spPr>
          <a:xfrm>
            <a:off x="12120909" y="8864839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getByTags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CD0B481-2BBA-8044-9556-AA392880F139}"/>
              </a:ext>
            </a:extLst>
          </p:cNvPr>
          <p:cNvGrpSpPr/>
          <p:nvPr/>
        </p:nvGrpSpPr>
        <p:grpSpPr>
          <a:xfrm>
            <a:off x="9505244" y="9602541"/>
            <a:ext cx="1096388" cy="918098"/>
            <a:chOff x="14256889" y="4659447"/>
            <a:chExt cx="1312860" cy="826953"/>
          </a:xfrm>
        </p:grpSpPr>
        <p:sp>
          <p:nvSpPr>
            <p:cNvPr id="127" name="Rectangle 62">
              <a:extLst>
                <a:ext uri="{FF2B5EF4-FFF2-40B4-BE49-F238E27FC236}">
                  <a16:creationId xmlns:a16="http://schemas.microsoft.com/office/drawing/2014/main" id="{FA71DB53-0A93-8D4E-8071-AC247B5E0023}"/>
                </a:ext>
              </a:extLst>
            </p:cNvPr>
            <p:cNvSpPr/>
            <p:nvPr/>
          </p:nvSpPr>
          <p:spPr>
            <a:xfrm>
              <a:off x="14256889" y="4659447"/>
              <a:ext cx="1312860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Result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F4526A3-DF32-C74B-9664-E2BA64CF1FD2}"/>
                </a:ext>
              </a:extLst>
            </p:cNvPr>
            <p:cNvSpPr/>
            <p:nvPr/>
          </p:nvSpPr>
          <p:spPr>
            <a:xfrm>
              <a:off x="14878497" y="5179667"/>
              <a:ext cx="138546" cy="1866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E32DDBD-42C2-B846-A4A3-3E8A3586D3BA}"/>
                </a:ext>
              </a:extLst>
            </p:cNvPr>
            <p:cNvCxnSpPr>
              <a:cxnSpLocks/>
              <a:stCxn id="128" idx="0"/>
            </p:cNvCxnSpPr>
            <p:nvPr/>
          </p:nvCxnSpPr>
          <p:spPr>
            <a:xfrm flipH="1">
              <a:off x="14947769" y="5179667"/>
              <a:ext cx="1" cy="3067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EB84AA4-BE9E-1148-ADD7-67CC1A122079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8932684" y="9889035"/>
            <a:ext cx="572560" cy="1472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36FC55C-C4EB-3143-BC62-AF0262920A4A}"/>
              </a:ext>
            </a:extLst>
          </p:cNvPr>
          <p:cNvCxnSpPr>
            <a:cxnSpLocks/>
          </p:cNvCxnSpPr>
          <p:nvPr/>
        </p:nvCxnSpPr>
        <p:spPr>
          <a:xfrm>
            <a:off x="8938321" y="10377849"/>
            <a:ext cx="118603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4E00BFA-7D6A-9D4A-95BF-44013E569210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8940690" y="9538050"/>
            <a:ext cx="27776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FEA5A0A-F9B0-A740-8E69-ED8A7089BDBE}"/>
              </a:ext>
            </a:extLst>
          </p:cNvPr>
          <p:cNvCxnSpPr>
            <a:cxnSpLocks/>
          </p:cNvCxnSpPr>
          <p:nvPr/>
        </p:nvCxnSpPr>
        <p:spPr>
          <a:xfrm>
            <a:off x="8923275" y="8205660"/>
            <a:ext cx="27252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CED298-4EDE-FF45-B324-B77AEFBE20B1}"/>
              </a:ext>
            </a:extLst>
          </p:cNvPr>
          <p:cNvSpPr/>
          <p:nvPr/>
        </p:nvSpPr>
        <p:spPr>
          <a:xfrm>
            <a:off x="11648556" y="12154845"/>
            <a:ext cx="172940" cy="6448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F81ACD1-05D3-C441-8A11-2F2FCD5AA836}"/>
              </a:ext>
            </a:extLst>
          </p:cNvPr>
          <p:cNvSpPr txBox="1"/>
          <p:nvPr/>
        </p:nvSpPr>
        <p:spPr>
          <a:xfrm>
            <a:off x="12244804" y="12222669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getByName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0B6C2B-F9FF-1F49-85AB-C6B8C45CA548}"/>
              </a:ext>
            </a:extLst>
          </p:cNvPr>
          <p:cNvSpPr/>
          <p:nvPr/>
        </p:nvSpPr>
        <p:spPr>
          <a:xfrm>
            <a:off x="11798139" y="12347570"/>
            <a:ext cx="144254" cy="2594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5" name="Curved Connector 12">
            <a:extLst>
              <a:ext uri="{FF2B5EF4-FFF2-40B4-BE49-F238E27FC236}">
                <a16:creationId xmlns:a16="http://schemas.microsoft.com/office/drawing/2014/main" id="{78FB7432-30F7-5442-A0B9-47FF0CD8C3E6}"/>
              </a:ext>
            </a:extLst>
          </p:cNvPr>
          <p:cNvCxnSpPr>
            <a:cxnSpLocks/>
          </p:cNvCxnSpPr>
          <p:nvPr/>
        </p:nvCxnSpPr>
        <p:spPr>
          <a:xfrm flipH="1">
            <a:off x="11835912" y="12607042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08EB256-1CBE-1645-BC17-09FE05B8BF75}"/>
              </a:ext>
            </a:extLst>
          </p:cNvPr>
          <p:cNvCxnSpPr>
            <a:cxnSpLocks/>
          </p:cNvCxnSpPr>
          <p:nvPr/>
        </p:nvCxnSpPr>
        <p:spPr>
          <a:xfrm>
            <a:off x="8917412" y="12799716"/>
            <a:ext cx="287391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043CE41-927C-4242-9CA6-89D099773C18}"/>
              </a:ext>
            </a:extLst>
          </p:cNvPr>
          <p:cNvCxnSpPr>
            <a:cxnSpLocks/>
          </p:cNvCxnSpPr>
          <p:nvPr/>
        </p:nvCxnSpPr>
        <p:spPr>
          <a:xfrm>
            <a:off x="8940690" y="12192228"/>
            <a:ext cx="27257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3E1AB10-B658-F048-818E-354DEB69B337}"/>
              </a:ext>
            </a:extLst>
          </p:cNvPr>
          <p:cNvGrpSpPr/>
          <p:nvPr/>
        </p:nvGrpSpPr>
        <p:grpSpPr>
          <a:xfrm>
            <a:off x="308003" y="15140180"/>
            <a:ext cx="697824" cy="436426"/>
            <a:chOff x="345357" y="4383603"/>
            <a:chExt cx="628547" cy="39309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B1D54A6-1F5E-4A42-86F9-07D09B1CECA8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02B9D6E-684E-8C4B-B8E7-AAE77F27A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9CC735F-740A-DF48-ABA7-48432B4E8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82A30E36-8EB3-D346-A3CD-C5BCAAFDBC62}"/>
              </a:ext>
            </a:extLst>
          </p:cNvPr>
          <p:cNvSpPr txBox="1"/>
          <p:nvPr/>
        </p:nvSpPr>
        <p:spPr>
          <a:xfrm rot="16200000">
            <a:off x="-643334" y="16901893"/>
            <a:ext cx="26356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optionalTagSet.isPresent</a:t>
            </a:r>
            <a:r>
              <a:rPr lang="en-US" dirty="0"/>
              <a:t>() &amp;&amp;</a:t>
            </a:r>
          </a:p>
          <a:p>
            <a:pPr algn="l"/>
            <a:r>
              <a:rPr lang="en-US" dirty="0"/>
              <a:t>!</a:t>
            </a:r>
            <a:r>
              <a:rPr lang="en-US" dirty="0" err="1"/>
              <a:t>optionalName.isPresent</a:t>
            </a:r>
            <a:r>
              <a:rPr lang="en-US" dirty="0"/>
              <a:t>()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B259907-4D28-9843-934E-587529DFDBC9}"/>
              </a:ext>
            </a:extLst>
          </p:cNvPr>
          <p:cNvSpPr/>
          <p:nvPr/>
        </p:nvSpPr>
        <p:spPr>
          <a:xfrm>
            <a:off x="11648556" y="16591419"/>
            <a:ext cx="172940" cy="7288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D802BB03-3C10-9E45-90D5-6EF4FBBFFF2E}"/>
              </a:ext>
            </a:extLst>
          </p:cNvPr>
          <p:cNvCxnSpPr>
            <a:cxnSpLocks/>
          </p:cNvCxnSpPr>
          <p:nvPr/>
        </p:nvCxnSpPr>
        <p:spPr>
          <a:xfrm>
            <a:off x="11816140" y="16612309"/>
            <a:ext cx="80976" cy="122037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C01B743-3B15-E14C-B1F1-38B1A0031572}"/>
              </a:ext>
            </a:extLst>
          </p:cNvPr>
          <p:cNvSpPr txBox="1"/>
          <p:nvPr/>
        </p:nvSpPr>
        <p:spPr>
          <a:xfrm>
            <a:off x="12113738" y="16407289"/>
            <a:ext cx="14380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getByTags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72A2EB0-AE7D-6245-9048-F7842A503305}"/>
              </a:ext>
            </a:extLst>
          </p:cNvPr>
          <p:cNvGrpSpPr/>
          <p:nvPr/>
        </p:nvGrpSpPr>
        <p:grpSpPr>
          <a:xfrm>
            <a:off x="8901142" y="17705329"/>
            <a:ext cx="1668945" cy="918098"/>
            <a:chOff x="5202957" y="12088559"/>
            <a:chExt cx="1503259" cy="826953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B2BB324-114C-A64C-BDA8-EB36980C9430}"/>
                </a:ext>
              </a:extLst>
            </p:cNvPr>
            <p:cNvGrpSpPr/>
            <p:nvPr/>
          </p:nvGrpSpPr>
          <p:grpSpPr>
            <a:xfrm>
              <a:off x="5718673" y="12088559"/>
              <a:ext cx="987543" cy="826953"/>
              <a:chOff x="14256885" y="4659447"/>
              <a:chExt cx="1312860" cy="826953"/>
            </a:xfrm>
          </p:grpSpPr>
          <p:sp>
            <p:nvSpPr>
              <p:cNvPr id="174" name="Rectangle 62">
                <a:extLst>
                  <a:ext uri="{FF2B5EF4-FFF2-40B4-BE49-F238E27FC236}">
                    <a16:creationId xmlns:a16="http://schemas.microsoft.com/office/drawing/2014/main" id="{A6A48095-E7AB-124A-95BD-A0A761ABE33E}"/>
                  </a:ext>
                </a:extLst>
              </p:cNvPr>
              <p:cNvSpPr/>
              <p:nvPr/>
            </p:nvSpPr>
            <p:spPr>
              <a:xfrm>
                <a:off x="14256885" y="4659447"/>
                <a:ext cx="1312860" cy="5161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E792C68-EB0B-2445-8D5D-040AA619417F}"/>
                  </a:ext>
                </a:extLst>
              </p:cNvPr>
              <p:cNvSpPr/>
              <p:nvPr/>
            </p:nvSpPr>
            <p:spPr>
              <a:xfrm>
                <a:off x="14878497" y="5179667"/>
                <a:ext cx="138546" cy="18660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35B20108-B060-2647-9898-22A7A405E4A5}"/>
                  </a:ext>
                </a:extLst>
              </p:cNvPr>
              <p:cNvCxnSpPr>
                <a:cxnSpLocks/>
                <a:stCxn id="175" idx="0"/>
              </p:cNvCxnSpPr>
              <p:nvPr/>
            </p:nvCxnSpPr>
            <p:spPr>
              <a:xfrm flipH="1">
                <a:off x="14947769" y="5179667"/>
                <a:ext cx="1" cy="30673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176FED5-0F67-984E-8452-32D263D3BF0A}"/>
                </a:ext>
              </a:extLst>
            </p:cNvPr>
            <p:cNvCxnSpPr>
              <a:cxnSpLocks/>
            </p:cNvCxnSpPr>
            <p:nvPr/>
          </p:nvCxnSpPr>
          <p:spPr>
            <a:xfrm>
              <a:off x="5202957" y="12359875"/>
              <a:ext cx="50423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ECCBE16C-4FF9-0144-BB2F-F9E06D891CB4}"/>
                </a:ext>
              </a:extLst>
            </p:cNvPr>
            <p:cNvCxnSpPr>
              <a:cxnSpLocks/>
            </p:cNvCxnSpPr>
            <p:nvPr/>
          </p:nvCxnSpPr>
          <p:spPr>
            <a:xfrm>
              <a:off x="5228018" y="12786898"/>
              <a:ext cx="104830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5798E65-5D5A-6A4A-93EE-81E85D27F839}"/>
              </a:ext>
            </a:extLst>
          </p:cNvPr>
          <p:cNvCxnSpPr>
            <a:cxnSpLocks/>
          </p:cNvCxnSpPr>
          <p:nvPr/>
        </p:nvCxnSpPr>
        <p:spPr>
          <a:xfrm>
            <a:off x="8887121" y="17315342"/>
            <a:ext cx="287391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7D812F8-F3D3-FA4E-9702-9B4FC0884A27}"/>
              </a:ext>
            </a:extLst>
          </p:cNvPr>
          <p:cNvCxnSpPr>
            <a:cxnSpLocks/>
          </p:cNvCxnSpPr>
          <p:nvPr/>
        </p:nvCxnSpPr>
        <p:spPr>
          <a:xfrm>
            <a:off x="8830871" y="16652143"/>
            <a:ext cx="28176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D2C785A-73D8-D545-9C63-4442EA2E37A0}"/>
              </a:ext>
            </a:extLst>
          </p:cNvPr>
          <p:cNvCxnSpPr>
            <a:cxnSpLocks/>
          </p:cNvCxnSpPr>
          <p:nvPr/>
        </p:nvCxnSpPr>
        <p:spPr>
          <a:xfrm>
            <a:off x="2505727" y="14322491"/>
            <a:ext cx="62538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784B5B1-84BC-D240-8498-65D67B513910}"/>
              </a:ext>
            </a:extLst>
          </p:cNvPr>
          <p:cNvCxnSpPr>
            <a:cxnSpLocks/>
          </p:cNvCxnSpPr>
          <p:nvPr/>
        </p:nvCxnSpPr>
        <p:spPr>
          <a:xfrm>
            <a:off x="2506942" y="18637020"/>
            <a:ext cx="6227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DE079D8-3F5B-DD4F-8AF0-FB8A9319257A}"/>
              </a:ext>
            </a:extLst>
          </p:cNvPr>
          <p:cNvCxnSpPr>
            <a:cxnSpLocks/>
          </p:cNvCxnSpPr>
          <p:nvPr/>
        </p:nvCxnSpPr>
        <p:spPr>
          <a:xfrm>
            <a:off x="998291" y="10491660"/>
            <a:ext cx="132787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0B7E47F-267C-4A45-8DA5-8AB5EEF7A4A0}"/>
              </a:ext>
            </a:extLst>
          </p:cNvPr>
          <p:cNvCxnSpPr>
            <a:cxnSpLocks/>
          </p:cNvCxnSpPr>
          <p:nvPr/>
        </p:nvCxnSpPr>
        <p:spPr>
          <a:xfrm>
            <a:off x="1082601" y="14476515"/>
            <a:ext cx="132787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C544438-5479-504F-BCAB-7CED8A4715D2}"/>
              </a:ext>
            </a:extLst>
          </p:cNvPr>
          <p:cNvCxnSpPr>
            <a:cxnSpLocks/>
          </p:cNvCxnSpPr>
          <p:nvPr/>
        </p:nvCxnSpPr>
        <p:spPr>
          <a:xfrm>
            <a:off x="1002669" y="18950339"/>
            <a:ext cx="132787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7981C43-3251-744B-88AA-1CF076121B98}"/>
              </a:ext>
            </a:extLst>
          </p:cNvPr>
          <p:cNvSpPr txBox="1"/>
          <p:nvPr/>
        </p:nvSpPr>
        <p:spPr>
          <a:xfrm>
            <a:off x="2521067" y="6537833"/>
            <a:ext cx="25315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err="1"/>
              <a:t>parseCommand</a:t>
            </a:r>
            <a:r>
              <a:rPr lang="en-US" sz="1100" dirty="0"/>
              <a:t>(“list n/d* t/y”)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E446095-39EA-0A41-9CB8-C888168737B5}"/>
              </a:ext>
            </a:extLst>
          </p:cNvPr>
          <p:cNvCxnSpPr>
            <a:cxnSpLocks/>
          </p:cNvCxnSpPr>
          <p:nvPr/>
        </p:nvCxnSpPr>
        <p:spPr>
          <a:xfrm>
            <a:off x="2475582" y="6827775"/>
            <a:ext cx="25770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D50FED5-19CB-C64B-A728-5BED829F6F87}"/>
              </a:ext>
            </a:extLst>
          </p:cNvPr>
          <p:cNvSpPr/>
          <p:nvPr/>
        </p:nvSpPr>
        <p:spPr>
          <a:xfrm>
            <a:off x="5027857" y="6775124"/>
            <a:ext cx="158416" cy="1026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584BF4D-6B2B-CB49-AECB-EE76C1DABA04}"/>
              </a:ext>
            </a:extLst>
          </p:cNvPr>
          <p:cNvSpPr/>
          <p:nvPr/>
        </p:nvSpPr>
        <p:spPr>
          <a:xfrm>
            <a:off x="6773167" y="6840851"/>
            <a:ext cx="162294" cy="7647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7747961-1DE4-A948-ADE7-9D4C170F4FA2}"/>
              </a:ext>
            </a:extLst>
          </p:cNvPr>
          <p:cNvSpPr txBox="1"/>
          <p:nvPr/>
        </p:nvSpPr>
        <p:spPr>
          <a:xfrm>
            <a:off x="5073096" y="6642534"/>
            <a:ext cx="18210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/>
              <a:t>parse(“list n/d* t/y”)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47D89C6-EAD7-074F-BFB0-AA6064692902}"/>
              </a:ext>
            </a:extLst>
          </p:cNvPr>
          <p:cNvCxnSpPr>
            <a:cxnSpLocks/>
          </p:cNvCxnSpPr>
          <p:nvPr/>
        </p:nvCxnSpPr>
        <p:spPr>
          <a:xfrm>
            <a:off x="5161369" y="6908460"/>
            <a:ext cx="163205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0C0E792-B465-E546-B30B-1FE291C204C2}"/>
              </a:ext>
            </a:extLst>
          </p:cNvPr>
          <p:cNvCxnSpPr>
            <a:cxnSpLocks/>
          </p:cNvCxnSpPr>
          <p:nvPr/>
        </p:nvCxnSpPr>
        <p:spPr>
          <a:xfrm>
            <a:off x="2501815" y="5995012"/>
            <a:ext cx="6270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9870CEC-CDA9-134D-A517-F7D3B53D16DB}"/>
              </a:ext>
            </a:extLst>
          </p:cNvPr>
          <p:cNvSpPr/>
          <p:nvPr/>
        </p:nvSpPr>
        <p:spPr>
          <a:xfrm>
            <a:off x="8749840" y="7099534"/>
            <a:ext cx="169197" cy="2958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9" name="Rectangle 62">
            <a:extLst>
              <a:ext uri="{FF2B5EF4-FFF2-40B4-BE49-F238E27FC236}">
                <a16:creationId xmlns:a16="http://schemas.microsoft.com/office/drawing/2014/main" id="{3E34569C-46D6-5E4F-AB2B-71BB72B1C794}"/>
              </a:ext>
            </a:extLst>
          </p:cNvPr>
          <p:cNvSpPr/>
          <p:nvPr/>
        </p:nvSpPr>
        <p:spPr>
          <a:xfrm>
            <a:off x="7937235" y="6669470"/>
            <a:ext cx="1787271" cy="5122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83728D0-B3F8-2D49-AF8C-48544B1434AA}"/>
              </a:ext>
            </a:extLst>
          </p:cNvPr>
          <p:cNvCxnSpPr>
            <a:cxnSpLocks/>
          </p:cNvCxnSpPr>
          <p:nvPr/>
        </p:nvCxnSpPr>
        <p:spPr>
          <a:xfrm>
            <a:off x="6914430" y="6926112"/>
            <a:ext cx="10223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80D3E6-DCC3-2B44-B704-0B15B90257C7}"/>
              </a:ext>
            </a:extLst>
          </p:cNvPr>
          <p:cNvCxnSpPr>
            <a:cxnSpLocks/>
          </p:cNvCxnSpPr>
          <p:nvPr/>
        </p:nvCxnSpPr>
        <p:spPr>
          <a:xfrm>
            <a:off x="6949143" y="7395382"/>
            <a:ext cx="18104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917D87B-9EB7-6C48-AE22-B0B43AF9696D}"/>
              </a:ext>
            </a:extLst>
          </p:cNvPr>
          <p:cNvCxnSpPr>
            <a:cxnSpLocks/>
          </p:cNvCxnSpPr>
          <p:nvPr/>
        </p:nvCxnSpPr>
        <p:spPr>
          <a:xfrm>
            <a:off x="5198107" y="7551461"/>
            <a:ext cx="15437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88829BC-175C-D94C-A242-D3A64944B055}"/>
              </a:ext>
            </a:extLst>
          </p:cNvPr>
          <p:cNvCxnSpPr>
            <a:cxnSpLocks/>
          </p:cNvCxnSpPr>
          <p:nvPr/>
        </p:nvCxnSpPr>
        <p:spPr>
          <a:xfrm>
            <a:off x="2489117" y="7723800"/>
            <a:ext cx="25205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1F9E8DE-C634-2646-9B1B-72BAE4DE8784}"/>
              </a:ext>
            </a:extLst>
          </p:cNvPr>
          <p:cNvSpPr/>
          <p:nvPr/>
        </p:nvSpPr>
        <p:spPr>
          <a:xfrm>
            <a:off x="2330603" y="6731640"/>
            <a:ext cx="175125" cy="37600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C2689C9-7155-724A-94AB-B682A14C8839}"/>
              </a:ext>
            </a:extLst>
          </p:cNvPr>
          <p:cNvSpPr/>
          <p:nvPr/>
        </p:nvSpPr>
        <p:spPr>
          <a:xfrm>
            <a:off x="2330534" y="11026599"/>
            <a:ext cx="190127" cy="34457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40D24B1-BDB2-0C4E-8301-7BB54F239B7F}"/>
              </a:ext>
            </a:extLst>
          </p:cNvPr>
          <p:cNvSpPr/>
          <p:nvPr/>
        </p:nvSpPr>
        <p:spPr>
          <a:xfrm>
            <a:off x="2330534" y="15487362"/>
            <a:ext cx="172557" cy="34629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EDAFCB4-D94D-2F4A-8B1B-C8E81D0FFBF6}"/>
              </a:ext>
            </a:extLst>
          </p:cNvPr>
          <p:cNvSpPr txBox="1"/>
          <p:nvPr/>
        </p:nvSpPr>
        <p:spPr>
          <a:xfrm>
            <a:off x="2537680" y="10781374"/>
            <a:ext cx="25315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parseCommand</a:t>
            </a:r>
            <a:r>
              <a:rPr lang="en-US" sz="1100" dirty="0"/>
              <a:t>(“list n/d*)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CC676FA-6CAB-5F42-907F-B4EBD4C68095}"/>
              </a:ext>
            </a:extLst>
          </p:cNvPr>
          <p:cNvCxnSpPr>
            <a:cxnSpLocks/>
          </p:cNvCxnSpPr>
          <p:nvPr/>
        </p:nvCxnSpPr>
        <p:spPr>
          <a:xfrm>
            <a:off x="2475582" y="11071316"/>
            <a:ext cx="256203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81BED4B-E7A2-3543-AE4E-EC3D74B1DC8E}"/>
              </a:ext>
            </a:extLst>
          </p:cNvPr>
          <p:cNvSpPr/>
          <p:nvPr/>
        </p:nvSpPr>
        <p:spPr>
          <a:xfrm>
            <a:off x="5044468" y="11033557"/>
            <a:ext cx="166433" cy="7532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8144F1D-97C9-BB4A-BA1A-437A5FBD5759}"/>
              </a:ext>
            </a:extLst>
          </p:cNvPr>
          <p:cNvCxnSpPr>
            <a:cxnSpLocks/>
          </p:cNvCxnSpPr>
          <p:nvPr/>
        </p:nvCxnSpPr>
        <p:spPr>
          <a:xfrm>
            <a:off x="2505730" y="11730711"/>
            <a:ext cx="25205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B9CECBE-F326-374E-AF2F-9692906233B3}"/>
              </a:ext>
            </a:extLst>
          </p:cNvPr>
          <p:cNvSpPr/>
          <p:nvPr/>
        </p:nvSpPr>
        <p:spPr>
          <a:xfrm>
            <a:off x="6789876" y="11045654"/>
            <a:ext cx="145586" cy="5489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D2C5A65-0C4F-F147-AD45-0A57D3EF9DC1}"/>
              </a:ext>
            </a:extLst>
          </p:cNvPr>
          <p:cNvSpPr txBox="1"/>
          <p:nvPr/>
        </p:nvSpPr>
        <p:spPr>
          <a:xfrm>
            <a:off x="5143622" y="10816345"/>
            <a:ext cx="165552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parse(“list n/d*)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CA77885-A7F6-A948-8CE3-E8B42228D12E}"/>
              </a:ext>
            </a:extLst>
          </p:cNvPr>
          <p:cNvCxnSpPr>
            <a:cxnSpLocks/>
          </p:cNvCxnSpPr>
          <p:nvPr/>
        </p:nvCxnSpPr>
        <p:spPr>
          <a:xfrm flipV="1">
            <a:off x="5214817" y="11082270"/>
            <a:ext cx="15689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1628954C-91A8-A34D-914E-F1BEAF49C646}"/>
              </a:ext>
            </a:extLst>
          </p:cNvPr>
          <p:cNvCxnSpPr>
            <a:cxnSpLocks/>
          </p:cNvCxnSpPr>
          <p:nvPr/>
        </p:nvCxnSpPr>
        <p:spPr>
          <a:xfrm>
            <a:off x="5222025" y="11548320"/>
            <a:ext cx="16981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8907D4B-1FE1-1344-A01B-5B79732377CA}"/>
              </a:ext>
            </a:extLst>
          </p:cNvPr>
          <p:cNvSpPr/>
          <p:nvPr/>
        </p:nvSpPr>
        <p:spPr>
          <a:xfrm>
            <a:off x="8748215" y="11293327"/>
            <a:ext cx="169197" cy="1883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9" name="Rectangle 62">
            <a:extLst>
              <a:ext uri="{FF2B5EF4-FFF2-40B4-BE49-F238E27FC236}">
                <a16:creationId xmlns:a16="http://schemas.microsoft.com/office/drawing/2014/main" id="{DA07F06D-644A-4849-9865-A36D744C5D8D}"/>
              </a:ext>
            </a:extLst>
          </p:cNvPr>
          <p:cNvSpPr/>
          <p:nvPr/>
        </p:nvSpPr>
        <p:spPr>
          <a:xfrm>
            <a:off x="7937235" y="10777835"/>
            <a:ext cx="1787271" cy="5122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2DE9BFC-C2E8-594D-81A2-D05FF7DCBCBD}"/>
              </a:ext>
            </a:extLst>
          </p:cNvPr>
          <p:cNvCxnSpPr>
            <a:cxnSpLocks/>
          </p:cNvCxnSpPr>
          <p:nvPr/>
        </p:nvCxnSpPr>
        <p:spPr>
          <a:xfrm flipV="1">
            <a:off x="6954899" y="11082331"/>
            <a:ext cx="98193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8F9605B-F622-1E40-8DEA-07C3868E6D6B}"/>
              </a:ext>
            </a:extLst>
          </p:cNvPr>
          <p:cNvCxnSpPr>
            <a:cxnSpLocks/>
          </p:cNvCxnSpPr>
          <p:nvPr/>
        </p:nvCxnSpPr>
        <p:spPr>
          <a:xfrm>
            <a:off x="6939375" y="11462557"/>
            <a:ext cx="18104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81E0C40-ABE4-6F4D-842C-4671F54D3D25}"/>
              </a:ext>
            </a:extLst>
          </p:cNvPr>
          <p:cNvCxnSpPr>
            <a:cxnSpLocks/>
            <a:stCxn id="218" idx="2"/>
          </p:cNvCxnSpPr>
          <p:nvPr/>
        </p:nvCxnSpPr>
        <p:spPr>
          <a:xfrm flipH="1">
            <a:off x="8832069" y="7395382"/>
            <a:ext cx="2370" cy="21373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E3A7F92-A871-E745-8602-DF85C44C323B}"/>
              </a:ext>
            </a:extLst>
          </p:cNvPr>
          <p:cNvSpPr/>
          <p:nvPr/>
        </p:nvSpPr>
        <p:spPr>
          <a:xfrm>
            <a:off x="8741800" y="7568273"/>
            <a:ext cx="196521" cy="29233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4706232-F584-8F4E-8CEE-2374871E7F9A}"/>
              </a:ext>
            </a:extLst>
          </p:cNvPr>
          <p:cNvCxnSpPr>
            <a:cxnSpLocks/>
            <a:stCxn id="239" idx="2"/>
          </p:cNvCxnSpPr>
          <p:nvPr/>
        </p:nvCxnSpPr>
        <p:spPr>
          <a:xfrm>
            <a:off x="8830871" y="11290060"/>
            <a:ext cx="0" cy="90799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8789BC5-3D93-B54B-BC1B-4034C900DE78}"/>
              </a:ext>
            </a:extLst>
          </p:cNvPr>
          <p:cNvSpPr/>
          <p:nvPr/>
        </p:nvSpPr>
        <p:spPr>
          <a:xfrm>
            <a:off x="8749841" y="11548320"/>
            <a:ext cx="172940" cy="29281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98620FD-C0F5-7B4D-90FD-67A4D791C50E}"/>
              </a:ext>
            </a:extLst>
          </p:cNvPr>
          <p:cNvSpPr/>
          <p:nvPr/>
        </p:nvSpPr>
        <p:spPr>
          <a:xfrm>
            <a:off x="8741800" y="16338993"/>
            <a:ext cx="165200" cy="2611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2D03C571-8648-E445-A8C5-B7920F236057}"/>
              </a:ext>
            </a:extLst>
          </p:cNvPr>
          <p:cNvCxnSpPr>
            <a:cxnSpLocks/>
          </p:cNvCxnSpPr>
          <p:nvPr/>
        </p:nvCxnSpPr>
        <p:spPr>
          <a:xfrm>
            <a:off x="2489117" y="10399827"/>
            <a:ext cx="63350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CFDBD86B-FC0C-4B42-93F9-FE8CE0014541}"/>
              </a:ext>
            </a:extLst>
          </p:cNvPr>
          <p:cNvSpPr txBox="1"/>
          <p:nvPr/>
        </p:nvSpPr>
        <p:spPr>
          <a:xfrm>
            <a:off x="5282422" y="7897796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37B27D8-E158-3648-B3E8-F3776D5CEB69}"/>
              </a:ext>
            </a:extLst>
          </p:cNvPr>
          <p:cNvCxnSpPr>
            <a:cxnSpLocks/>
          </p:cNvCxnSpPr>
          <p:nvPr/>
        </p:nvCxnSpPr>
        <p:spPr>
          <a:xfrm>
            <a:off x="2475582" y="8151048"/>
            <a:ext cx="628402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20339B0D-8AFB-CF4D-999E-BD47E66F3CE7}"/>
              </a:ext>
            </a:extLst>
          </p:cNvPr>
          <p:cNvSpPr txBox="1"/>
          <p:nvPr/>
        </p:nvSpPr>
        <p:spPr>
          <a:xfrm>
            <a:off x="5327908" y="11761119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execute()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D039C65-B9AE-A74A-87E1-EE35D5D3A084}"/>
              </a:ext>
            </a:extLst>
          </p:cNvPr>
          <p:cNvCxnSpPr>
            <a:cxnSpLocks/>
          </p:cNvCxnSpPr>
          <p:nvPr/>
        </p:nvCxnSpPr>
        <p:spPr>
          <a:xfrm>
            <a:off x="2521067" y="12014370"/>
            <a:ext cx="62180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28220A4F-9C19-BC44-B42E-E080A6399FBA}"/>
              </a:ext>
            </a:extLst>
          </p:cNvPr>
          <p:cNvSpPr txBox="1"/>
          <p:nvPr/>
        </p:nvSpPr>
        <p:spPr>
          <a:xfrm rot="16200000">
            <a:off x="-558757" y="3650243"/>
            <a:ext cx="26356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!</a:t>
            </a:r>
            <a:r>
              <a:rPr lang="en-US" dirty="0" err="1"/>
              <a:t>optionalTagSet.isPresent</a:t>
            </a:r>
            <a:r>
              <a:rPr lang="en-US" dirty="0"/>
              <a:t>() &amp;&amp;</a:t>
            </a:r>
          </a:p>
          <a:p>
            <a:pPr algn="l"/>
            <a:r>
              <a:rPr lang="en-US" dirty="0"/>
              <a:t>!</a:t>
            </a:r>
            <a:r>
              <a:rPr lang="en-US" dirty="0" err="1"/>
              <a:t>optionalName.isPresent</a:t>
            </a:r>
            <a:r>
              <a:rPr lang="en-US" dirty="0"/>
              <a:t>()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D1AABBF-15D8-884E-B7EF-1F5A4C73252B}"/>
              </a:ext>
            </a:extLst>
          </p:cNvPr>
          <p:cNvSpPr txBox="1"/>
          <p:nvPr/>
        </p:nvSpPr>
        <p:spPr>
          <a:xfrm>
            <a:off x="2537680" y="15318084"/>
            <a:ext cx="25315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parseCommand</a:t>
            </a:r>
            <a:r>
              <a:rPr lang="en-US" sz="1100" dirty="0"/>
              <a:t>(“list t/t”)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5375C1B-E164-A147-ACF2-9E9140AC9048}"/>
              </a:ext>
            </a:extLst>
          </p:cNvPr>
          <p:cNvCxnSpPr>
            <a:cxnSpLocks/>
          </p:cNvCxnSpPr>
          <p:nvPr/>
        </p:nvCxnSpPr>
        <p:spPr>
          <a:xfrm>
            <a:off x="2416586" y="15608027"/>
            <a:ext cx="26210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508A7F-A4DE-004B-B8E2-1D25026B35B4}"/>
              </a:ext>
            </a:extLst>
          </p:cNvPr>
          <p:cNvSpPr/>
          <p:nvPr/>
        </p:nvSpPr>
        <p:spPr>
          <a:xfrm>
            <a:off x="5044468" y="15570268"/>
            <a:ext cx="166433" cy="7532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29497BE-1F9D-C040-9854-4A2037FE14A7}"/>
              </a:ext>
            </a:extLst>
          </p:cNvPr>
          <p:cNvCxnSpPr>
            <a:cxnSpLocks/>
          </p:cNvCxnSpPr>
          <p:nvPr/>
        </p:nvCxnSpPr>
        <p:spPr>
          <a:xfrm>
            <a:off x="2505730" y="16267422"/>
            <a:ext cx="25205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9731BCC-63CE-814F-913B-93C3735DDB41}"/>
              </a:ext>
            </a:extLst>
          </p:cNvPr>
          <p:cNvSpPr/>
          <p:nvPr/>
        </p:nvSpPr>
        <p:spPr>
          <a:xfrm>
            <a:off x="6789876" y="15582365"/>
            <a:ext cx="145586" cy="5489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83BEF23-AAC1-4B4E-96C6-257E45A39DFB}"/>
              </a:ext>
            </a:extLst>
          </p:cNvPr>
          <p:cNvSpPr txBox="1"/>
          <p:nvPr/>
        </p:nvSpPr>
        <p:spPr>
          <a:xfrm>
            <a:off x="5143622" y="15353056"/>
            <a:ext cx="165552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parse(“list t/t)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49CC2F82-BD6E-C347-BD3D-4E075FE50C69}"/>
              </a:ext>
            </a:extLst>
          </p:cNvPr>
          <p:cNvCxnSpPr>
            <a:cxnSpLocks/>
          </p:cNvCxnSpPr>
          <p:nvPr/>
        </p:nvCxnSpPr>
        <p:spPr>
          <a:xfrm flipV="1">
            <a:off x="5214817" y="15618981"/>
            <a:ext cx="15689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8B389B0-72CC-0242-809F-3EDEAD982AD8}"/>
              </a:ext>
            </a:extLst>
          </p:cNvPr>
          <p:cNvCxnSpPr>
            <a:cxnSpLocks/>
          </p:cNvCxnSpPr>
          <p:nvPr/>
        </p:nvCxnSpPr>
        <p:spPr>
          <a:xfrm>
            <a:off x="5222025" y="16085031"/>
            <a:ext cx="16981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A33FF31-FA50-D242-A2C2-EDF7F96FC5C1}"/>
              </a:ext>
            </a:extLst>
          </p:cNvPr>
          <p:cNvSpPr/>
          <p:nvPr/>
        </p:nvSpPr>
        <p:spPr>
          <a:xfrm>
            <a:off x="8748215" y="15830038"/>
            <a:ext cx="169197" cy="1883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76" name="Rectangle 62">
            <a:extLst>
              <a:ext uri="{FF2B5EF4-FFF2-40B4-BE49-F238E27FC236}">
                <a16:creationId xmlns:a16="http://schemas.microsoft.com/office/drawing/2014/main" id="{D3A6379B-4B14-2E44-A859-F44A00346CD0}"/>
              </a:ext>
            </a:extLst>
          </p:cNvPr>
          <p:cNvSpPr/>
          <p:nvPr/>
        </p:nvSpPr>
        <p:spPr>
          <a:xfrm>
            <a:off x="7937235" y="15314546"/>
            <a:ext cx="1787271" cy="5122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67558C13-F1CD-4344-A68F-2DE6A714F734}"/>
              </a:ext>
            </a:extLst>
          </p:cNvPr>
          <p:cNvCxnSpPr>
            <a:cxnSpLocks/>
          </p:cNvCxnSpPr>
          <p:nvPr/>
        </p:nvCxnSpPr>
        <p:spPr>
          <a:xfrm flipV="1">
            <a:off x="6954899" y="15619042"/>
            <a:ext cx="98193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EFA6BF17-5BF9-7A46-8197-B0A67BD17BE8}"/>
              </a:ext>
            </a:extLst>
          </p:cNvPr>
          <p:cNvCxnSpPr>
            <a:cxnSpLocks/>
          </p:cNvCxnSpPr>
          <p:nvPr/>
        </p:nvCxnSpPr>
        <p:spPr>
          <a:xfrm>
            <a:off x="6939375" y="15999267"/>
            <a:ext cx="18104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728E960B-CBA1-B24C-945D-57962C30496F}"/>
              </a:ext>
            </a:extLst>
          </p:cNvPr>
          <p:cNvSpPr txBox="1"/>
          <p:nvPr/>
        </p:nvSpPr>
        <p:spPr>
          <a:xfrm>
            <a:off x="5312542" y="16251916"/>
            <a:ext cx="950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execute()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F596356-31E5-604B-997E-71AE8DB1C6D5}"/>
              </a:ext>
            </a:extLst>
          </p:cNvPr>
          <p:cNvCxnSpPr>
            <a:cxnSpLocks/>
          </p:cNvCxnSpPr>
          <p:nvPr/>
        </p:nvCxnSpPr>
        <p:spPr>
          <a:xfrm>
            <a:off x="2505702" y="16505168"/>
            <a:ext cx="62539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F7268A2-E461-504A-9EB0-8AB11AE6D8A4}"/>
              </a:ext>
            </a:extLst>
          </p:cNvPr>
          <p:cNvGrpSpPr/>
          <p:nvPr/>
        </p:nvGrpSpPr>
        <p:grpSpPr>
          <a:xfrm>
            <a:off x="307507" y="1706419"/>
            <a:ext cx="697824" cy="436426"/>
            <a:chOff x="345357" y="4383603"/>
            <a:chExt cx="628547" cy="393099"/>
          </a:xfrm>
        </p:grpSpPr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625515F-EE4A-474B-991A-166265F323D9}"/>
                </a:ext>
              </a:extLst>
            </p:cNvPr>
            <p:cNvCxnSpPr/>
            <p:nvPr/>
          </p:nvCxnSpPr>
          <p:spPr>
            <a:xfrm>
              <a:off x="345357" y="4776702"/>
              <a:ext cx="5484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298182A-56FE-A547-9ED6-13EFFDEF82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762" y="4670553"/>
              <a:ext cx="80142" cy="106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003ABC9-1592-874B-B902-B2E6979A9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962" y="4383603"/>
              <a:ext cx="0" cy="286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A311E70-81E7-FF45-A9CF-9F5BD35E4E1E}"/>
              </a:ext>
            </a:extLst>
          </p:cNvPr>
          <p:cNvCxnSpPr>
            <a:cxnSpLocks/>
          </p:cNvCxnSpPr>
          <p:nvPr/>
        </p:nvCxnSpPr>
        <p:spPr>
          <a:xfrm flipV="1">
            <a:off x="998291" y="6732434"/>
            <a:ext cx="1327877" cy="1145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268D57BA-672C-0941-8D7E-DAB8D765B2EF}"/>
              </a:ext>
            </a:extLst>
          </p:cNvPr>
          <p:cNvSpPr txBox="1"/>
          <p:nvPr/>
        </p:nvSpPr>
        <p:spPr>
          <a:xfrm>
            <a:off x="210383" y="6492616"/>
            <a:ext cx="20249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execute(“list n/d* t/y”)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B391C00-B69F-594C-8AB2-EAA5291A56CC}"/>
              </a:ext>
            </a:extLst>
          </p:cNvPr>
          <p:cNvCxnSpPr>
            <a:cxnSpLocks/>
          </p:cNvCxnSpPr>
          <p:nvPr/>
        </p:nvCxnSpPr>
        <p:spPr>
          <a:xfrm>
            <a:off x="1082601" y="11028132"/>
            <a:ext cx="124070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29D7545-3EEA-DB4B-84CD-E3D50FD9C7E3}"/>
              </a:ext>
            </a:extLst>
          </p:cNvPr>
          <p:cNvSpPr txBox="1"/>
          <p:nvPr/>
        </p:nvSpPr>
        <p:spPr>
          <a:xfrm>
            <a:off x="284339" y="10799762"/>
            <a:ext cx="202497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execute(“list n/d”)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233C6AE-FC03-3F45-894D-DD1223B2390F}"/>
              </a:ext>
            </a:extLst>
          </p:cNvPr>
          <p:cNvCxnSpPr>
            <a:cxnSpLocks/>
          </p:cNvCxnSpPr>
          <p:nvPr/>
        </p:nvCxnSpPr>
        <p:spPr>
          <a:xfrm>
            <a:off x="1180306" y="15487361"/>
            <a:ext cx="114586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7A487E0-4E87-7549-AFC6-602C29EAAC97}"/>
              </a:ext>
            </a:extLst>
          </p:cNvPr>
          <p:cNvSpPr txBox="1"/>
          <p:nvPr/>
        </p:nvSpPr>
        <p:spPr>
          <a:xfrm>
            <a:off x="319077" y="15266159"/>
            <a:ext cx="202497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execute(“list t/t”)</a:t>
            </a:r>
          </a:p>
        </p:txBody>
      </p: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6CBFFB00-ABE1-8D4F-8351-50812BBCED32}"/>
              </a:ext>
            </a:extLst>
          </p:cNvPr>
          <p:cNvCxnSpPr>
            <a:cxnSpLocks/>
          </p:cNvCxnSpPr>
          <p:nvPr/>
        </p:nvCxnSpPr>
        <p:spPr>
          <a:xfrm>
            <a:off x="11816140" y="12244079"/>
            <a:ext cx="121348" cy="100627"/>
          </a:xfrm>
          <a:prstGeom prst="curvedConnector3">
            <a:avLst>
              <a:gd name="adj1" fmla="val 2160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433C9551-A73E-1F4F-B66B-651C4129A223}"/>
              </a:ext>
            </a:extLst>
          </p:cNvPr>
          <p:cNvSpPr/>
          <p:nvPr/>
        </p:nvSpPr>
        <p:spPr>
          <a:xfrm>
            <a:off x="11774976" y="16745777"/>
            <a:ext cx="144254" cy="2594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2" name="Curved Connector 12">
            <a:extLst>
              <a:ext uri="{FF2B5EF4-FFF2-40B4-BE49-F238E27FC236}">
                <a16:creationId xmlns:a16="http://schemas.microsoft.com/office/drawing/2014/main" id="{E0D46884-0A95-184B-B4A1-0A9AEF014303}"/>
              </a:ext>
            </a:extLst>
          </p:cNvPr>
          <p:cNvCxnSpPr>
            <a:cxnSpLocks/>
          </p:cNvCxnSpPr>
          <p:nvPr/>
        </p:nvCxnSpPr>
        <p:spPr>
          <a:xfrm flipH="1">
            <a:off x="11812749" y="17005249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F1448834-ACA6-F343-BA87-95E213CC197E}"/>
              </a:ext>
            </a:extLst>
          </p:cNvPr>
          <p:cNvSpPr/>
          <p:nvPr/>
        </p:nvSpPr>
        <p:spPr>
          <a:xfrm>
            <a:off x="6133306" y="5846766"/>
            <a:ext cx="4416550" cy="61059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AD895F69-E459-D24E-9A44-8F7CDA03BCF6}"/>
              </a:ext>
            </a:extLst>
          </p:cNvPr>
          <p:cNvSpPr/>
          <p:nvPr/>
        </p:nvSpPr>
        <p:spPr>
          <a:xfrm>
            <a:off x="-3318541" y="5833756"/>
            <a:ext cx="9324841" cy="61059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187</Words>
  <Application>Microsoft Macintosh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118</cp:revision>
  <dcterms:created xsi:type="dcterms:W3CDTF">2016-07-22T14:33:02Z</dcterms:created>
  <dcterms:modified xsi:type="dcterms:W3CDTF">2019-04-05T01:44:27Z</dcterms:modified>
</cp:coreProperties>
</file>