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4400213" cy="21599525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8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0B48C-3155-344C-9C5D-EB0F11A61745}" v="33" dt="2019-03-29T12:17:56.612"/>
    <p1510:client id="{59F06697-3FB1-384D-805F-F66146893A2A}" v="150" dt="2019-03-29T14:39:25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/>
    <p:restoredTop sz="92227" autoAdjust="0"/>
  </p:normalViewPr>
  <p:slideViewPr>
    <p:cSldViewPr showGuides="1">
      <p:cViewPr>
        <p:scale>
          <a:sx n="40" d="100"/>
          <a:sy n="40" d="100"/>
        </p:scale>
        <p:origin x="4112" y="536"/>
      </p:cViewPr>
      <p:guideLst>
        <p:guide orient="horz" pos="468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Chg chg="addSp delSp add del">
        <pc:chgData name="Ian Wu Ling En" userId="28715549-2f5c-46f8-b7f8-f39c35f3312d" providerId="ADAL" clId="{25B0B48C-3155-344C-9C5D-EB0F11A61745}" dt="2019-03-29T11:37:26.011" v="240"/>
        <pc:sldMkLst>
          <pc:docMk/>
          <pc:sldMk cId="2636235022" sldId="268"/>
        </pc:sldMkLst>
        <pc:spChg chg="add del">
          <ac:chgData name="Ian Wu Ling En" userId="28715549-2f5c-46f8-b7f8-f39c35f3312d" providerId="ADAL" clId="{25B0B48C-3155-344C-9C5D-EB0F11A61745}" dt="2019-03-29T11:37:24.730" v="239"/>
          <ac:spMkLst>
            <pc:docMk/>
            <pc:sldMk cId="2636235022" sldId="268"/>
            <ac:spMk id="2" creationId="{129F05A2-FECA-A04A-875C-C7C58D8FAC8A}"/>
          </ac:spMkLst>
        </pc:spChg>
      </pc:sldChg>
      <pc:sldChg chg="addSp modSp add del">
        <pc:chgData name="Ian Wu Ling En" userId="28715549-2f5c-46f8-b7f8-f39c35f3312d" providerId="ADAL" clId="{25B0B48C-3155-344C-9C5D-EB0F11A61745}" dt="2019-03-29T12:18:10.395" v="566" actId="2696"/>
        <pc:sldMkLst>
          <pc:docMk/>
          <pc:sldMk cId="2769017902" sldId="268"/>
        </pc:sldMkLst>
        <pc:spChg chg="add mod">
          <ac:chgData name="Ian Wu Ling En" userId="28715549-2f5c-46f8-b7f8-f39c35f3312d" providerId="ADAL" clId="{25B0B48C-3155-344C-9C5D-EB0F11A61745}" dt="2019-03-29T12:17:56.612" v="564"/>
          <ac:spMkLst>
            <pc:docMk/>
            <pc:sldMk cId="2769017902" sldId="268"/>
            <ac:spMk id="2" creationId="{EB11991A-9D9B-4D44-B55A-8F2986A2818F}"/>
          </ac:spMkLst>
        </pc:spChg>
        <pc:spChg chg="add mod">
          <ac:chgData name="Ian Wu Ling En" userId="28715549-2f5c-46f8-b7f8-f39c35f3312d" providerId="ADAL" clId="{25B0B48C-3155-344C-9C5D-EB0F11A61745}" dt="2019-03-29T12:17:56.612" v="564"/>
          <ac:spMkLst>
            <pc:docMk/>
            <pc:sldMk cId="2769017902" sldId="268"/>
            <ac:spMk id="3" creationId="{D4FA32F3-EE6C-9C40-A48A-ED8BB4BDE1FD}"/>
          </ac:spMkLst>
        </pc:sp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29T14:39:28.843" v="1095" actId="1076"/>
      <pc:docMkLst>
        <pc:docMk/>
      </pc:docMkLst>
      <pc:sldChg chg="addSp delSp modSp">
        <pc:chgData name="Ian Wu Ling En" userId="28715549-2f5c-46f8-b7f8-f39c35f3312d" providerId="ADAL" clId="{59F06697-3FB1-384D-805F-F66146893A2A}" dt="2019-03-29T14:39:28.843" v="1095" actId="1076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6709952"/>
            <a:ext cx="12240181" cy="4629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12239733"/>
            <a:ext cx="10080150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5" y="865080"/>
            <a:ext cx="3240047" cy="184295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865080"/>
            <a:ext cx="9480140" cy="18429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4" y="13879792"/>
            <a:ext cx="12240181" cy="42899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4" y="9154803"/>
            <a:ext cx="1224018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7" y="5039910"/>
            <a:ext cx="6360095" cy="1425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5039910"/>
            <a:ext cx="6360095" cy="1425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0" y="4834898"/>
            <a:ext cx="6362597" cy="2014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0" y="6849851"/>
            <a:ext cx="6362597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9" y="4834898"/>
            <a:ext cx="6365097" cy="2014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9" y="6849851"/>
            <a:ext cx="6365097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859981"/>
            <a:ext cx="4737569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2" y="860078"/>
            <a:ext cx="8050121" cy="18434597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4519916"/>
            <a:ext cx="4737569" cy="1477467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15119670"/>
            <a:ext cx="8640128" cy="17849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929959"/>
            <a:ext cx="8640128" cy="12959715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16904633"/>
            <a:ext cx="8640128" cy="2534942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864984"/>
            <a:ext cx="12960190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5039910"/>
            <a:ext cx="12960190" cy="1425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20019659"/>
            <a:ext cx="3360050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8" y="20019659"/>
            <a:ext cx="4560069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20019659"/>
            <a:ext cx="3360050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5653EB2-4B7D-014C-84F3-EF2A561AC2BA}"/>
              </a:ext>
            </a:extLst>
          </p:cNvPr>
          <p:cNvGrpSpPr/>
          <p:nvPr/>
        </p:nvGrpSpPr>
        <p:grpSpPr>
          <a:xfrm>
            <a:off x="151606" y="578869"/>
            <a:ext cx="14097000" cy="20441785"/>
            <a:chOff x="542131" y="512762"/>
            <a:chExt cx="12697508" cy="18412409"/>
          </a:xfrm>
        </p:grpSpPr>
        <p:sp>
          <p:nvSpPr>
            <p:cNvPr id="179" name="Rectangle 65">
              <a:extLst>
                <a:ext uri="{FF2B5EF4-FFF2-40B4-BE49-F238E27FC236}">
                  <a16:creationId xmlns:a16="http://schemas.microsoft.com/office/drawing/2014/main" id="{255974EA-692D-7A4B-AFBC-82C77B40F2F0}"/>
                </a:ext>
              </a:extLst>
            </p:cNvPr>
            <p:cNvSpPr/>
            <p:nvPr/>
          </p:nvSpPr>
          <p:spPr>
            <a:xfrm>
              <a:off x="10246340" y="525771"/>
              <a:ext cx="2993299" cy="183994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85" name="Rectangle 65">
              <a:extLst>
                <a:ext uri="{FF2B5EF4-FFF2-40B4-BE49-F238E27FC236}">
                  <a16:creationId xmlns:a16="http://schemas.microsoft.com/office/drawing/2014/main" id="{C706D829-8F4F-BF46-B209-C7771B167ABD}"/>
                </a:ext>
              </a:extLst>
            </p:cNvPr>
            <p:cNvSpPr/>
            <p:nvPr/>
          </p:nvSpPr>
          <p:spPr>
            <a:xfrm>
              <a:off x="542131" y="512762"/>
              <a:ext cx="9517844" cy="18399409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86" name="Rectangle 65">
              <a:extLst>
                <a:ext uri="{FF2B5EF4-FFF2-40B4-BE49-F238E27FC236}">
                  <a16:creationId xmlns:a16="http://schemas.microsoft.com/office/drawing/2014/main" id="{C8738879-41E1-A641-BC81-1B9C3B6561E0}"/>
                </a:ext>
              </a:extLst>
            </p:cNvPr>
            <p:cNvSpPr/>
            <p:nvPr/>
          </p:nvSpPr>
          <p:spPr>
            <a:xfrm>
              <a:off x="675035" y="13628486"/>
              <a:ext cx="12055156" cy="385607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opt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60" name="Rectangle 65">
              <a:extLst>
                <a:ext uri="{FF2B5EF4-FFF2-40B4-BE49-F238E27FC236}">
                  <a16:creationId xmlns:a16="http://schemas.microsoft.com/office/drawing/2014/main" id="{DFD16A13-5510-5641-B5B7-D2F584A2C13A}"/>
                </a:ext>
              </a:extLst>
            </p:cNvPr>
            <p:cNvSpPr/>
            <p:nvPr/>
          </p:nvSpPr>
          <p:spPr>
            <a:xfrm>
              <a:off x="674891" y="9611091"/>
              <a:ext cx="12055156" cy="385607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opt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4E540001-09D7-D44C-8AD7-086DA0DB42CF}"/>
                </a:ext>
              </a:extLst>
            </p:cNvPr>
            <p:cNvGrpSpPr/>
            <p:nvPr/>
          </p:nvGrpSpPr>
          <p:grpSpPr>
            <a:xfrm>
              <a:off x="698505" y="9611205"/>
              <a:ext cx="628547" cy="393099"/>
              <a:chOff x="345357" y="4383603"/>
              <a:chExt cx="628547" cy="393099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FE9CF7FB-DDC0-2F43-A761-DAA2226178B6}"/>
                  </a:ext>
                </a:extLst>
              </p:cNvPr>
              <p:cNvCxnSpPr/>
              <p:nvPr/>
            </p:nvCxnSpPr>
            <p:spPr>
              <a:xfrm>
                <a:off x="345357" y="4776702"/>
                <a:ext cx="5484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344A2925-A1AC-EA4F-8694-9C70EA803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762" y="4670553"/>
                <a:ext cx="80142" cy="106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CFC48A6-29E4-0147-A293-39025BF73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962" y="4383603"/>
                <a:ext cx="0" cy="286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Rectangle 65">
              <a:extLst>
                <a:ext uri="{FF2B5EF4-FFF2-40B4-BE49-F238E27FC236}">
                  <a16:creationId xmlns:a16="http://schemas.microsoft.com/office/drawing/2014/main" id="{9C9B2CA4-ACFD-6349-8405-C4F9B90B5C14}"/>
                </a:ext>
              </a:extLst>
            </p:cNvPr>
            <p:cNvSpPr/>
            <p:nvPr/>
          </p:nvSpPr>
          <p:spPr>
            <a:xfrm>
              <a:off x="674891" y="5661805"/>
              <a:ext cx="12055156" cy="385607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opt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C9A20DB-4D6B-274B-8FDA-CD6A91FEF207}"/>
                </a:ext>
              </a:extLst>
            </p:cNvPr>
            <p:cNvSpPr txBox="1"/>
            <p:nvPr/>
          </p:nvSpPr>
          <p:spPr>
            <a:xfrm rot="16200000">
              <a:off x="-175202" y="11152772"/>
              <a:ext cx="2373983" cy="388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dirty="0"/>
                <a:t>!</a:t>
              </a:r>
              <a:r>
                <a:rPr lang="en-US" dirty="0" err="1"/>
                <a:t>optionalTagSet.isPresent</a:t>
              </a:r>
              <a:r>
                <a:rPr lang="en-US" dirty="0"/>
                <a:t>() &amp;&amp;</a:t>
              </a:r>
            </a:p>
            <a:p>
              <a:pPr algn="l"/>
              <a:r>
                <a:rPr lang="en-US" dirty="0" err="1"/>
                <a:t>optionalName.isPresent</a:t>
              </a:r>
              <a:r>
                <a:rPr lang="en-US" dirty="0"/>
                <a:t>()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8741296-5E09-854D-AF33-F1D0D2DEAC24}"/>
                </a:ext>
              </a:extLst>
            </p:cNvPr>
            <p:cNvGrpSpPr/>
            <p:nvPr/>
          </p:nvGrpSpPr>
          <p:grpSpPr>
            <a:xfrm>
              <a:off x="698505" y="5661919"/>
              <a:ext cx="628547" cy="393099"/>
              <a:chOff x="345357" y="4383603"/>
              <a:chExt cx="628547" cy="393099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C5F1E75-3006-6E47-84E4-E47E01FA8B21}"/>
                  </a:ext>
                </a:extLst>
              </p:cNvPr>
              <p:cNvCxnSpPr/>
              <p:nvPr/>
            </p:nvCxnSpPr>
            <p:spPr>
              <a:xfrm>
                <a:off x="345357" y="4776702"/>
                <a:ext cx="5484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1EB50F0-812B-2E49-AC35-8F4EE1D29A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762" y="4670553"/>
                <a:ext cx="80142" cy="106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1AEAA17-5F48-6140-AE7B-5B21B1B121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962" y="4383603"/>
                <a:ext cx="0" cy="286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C90B7B-4449-8741-BF40-EE7DAF660706}"/>
                </a:ext>
              </a:extLst>
            </p:cNvPr>
            <p:cNvSpPr txBox="1"/>
            <p:nvPr/>
          </p:nvSpPr>
          <p:spPr>
            <a:xfrm rot="16200000">
              <a:off x="-99257" y="7516674"/>
              <a:ext cx="2373983" cy="388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dirty="0" err="1"/>
                <a:t>optionalTagSet.isPresent</a:t>
              </a:r>
              <a:r>
                <a:rPr lang="en-US" dirty="0"/>
                <a:t>() &amp;&amp;</a:t>
              </a:r>
            </a:p>
            <a:p>
              <a:pPr algn="l"/>
              <a:r>
                <a:rPr lang="en-US" dirty="0" err="1"/>
                <a:t>optionalName.isPresent</a:t>
              </a:r>
              <a:r>
                <a:rPr lang="en-US" dirty="0"/>
                <a:t>()</a:t>
              </a:r>
            </a:p>
          </p:txBody>
        </p:sp>
        <p:sp>
          <p:nvSpPr>
            <p:cNvPr id="88" name="Rectangle 65">
              <a:extLst>
                <a:ext uri="{FF2B5EF4-FFF2-40B4-BE49-F238E27FC236}">
                  <a16:creationId xmlns:a16="http://schemas.microsoft.com/office/drawing/2014/main" id="{7639CC20-85BF-EF44-802D-90625B28702F}"/>
                </a:ext>
              </a:extLst>
            </p:cNvPr>
            <p:cNvSpPr/>
            <p:nvPr/>
          </p:nvSpPr>
          <p:spPr>
            <a:xfrm>
              <a:off x="680157" y="1538174"/>
              <a:ext cx="12055156" cy="4031641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opt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D40B4E-6F99-47B3-8A21-87ADCD716B5B}"/>
                </a:ext>
              </a:extLst>
            </p:cNvPr>
            <p:cNvCxnSpPr>
              <a:cxnSpLocks/>
            </p:cNvCxnSpPr>
            <p:nvPr/>
          </p:nvCxnSpPr>
          <p:spPr>
            <a:xfrm>
              <a:off x="8360832" y="3101758"/>
              <a:ext cx="0" cy="251096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" name="Rectangle 62"/>
            <p:cNvSpPr/>
            <p:nvPr/>
          </p:nvSpPr>
          <p:spPr>
            <a:xfrm>
              <a:off x="1848938" y="1146562"/>
              <a:ext cx="1455628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76752" y="1510238"/>
              <a:ext cx="0" cy="1682885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504746" y="1860933"/>
              <a:ext cx="150783" cy="37088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4392580" y="1025637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5005976" y="1510236"/>
              <a:ext cx="0" cy="1682886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933971" y="1968444"/>
              <a:ext cx="154408" cy="143457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>
              <a:off x="6569950" y="2216274"/>
              <a:ext cx="0" cy="1612282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493750" y="2216274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607218" y="1864614"/>
              <a:ext cx="189754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23821" y="1606461"/>
              <a:ext cx="1823939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execute(“list”)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5103840" y="2090100"/>
              <a:ext cx="6688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191837" y="3578127"/>
              <a:ext cx="85580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076977" y="2442123"/>
              <a:ext cx="14144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663641" y="3389464"/>
              <a:ext cx="227033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308704" y="5513351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698471" y="1723011"/>
              <a:ext cx="2200674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(“list”)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10441260" y="2994804"/>
              <a:ext cx="1084770" cy="28730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:Fleet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10983650" y="3288424"/>
              <a:ext cx="1" cy="91670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897711" y="3866655"/>
              <a:ext cx="155771" cy="6565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8459457" y="3880883"/>
              <a:ext cx="242573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62"/>
            <p:cNvSpPr/>
            <p:nvPr/>
          </p:nvSpPr>
          <p:spPr>
            <a:xfrm>
              <a:off x="5772732" y="1662863"/>
              <a:ext cx="1609838" cy="57895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663648" y="3806237"/>
              <a:ext cx="56007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63639" y="1966556"/>
              <a:ext cx="225670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1259330" y="3756487"/>
              <a:ext cx="1295280" cy="166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getDeployedFleet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13" name="Curved Connector 12"/>
            <p:cNvCxnSpPr>
              <a:cxnSpLocks/>
            </p:cNvCxnSpPr>
            <p:nvPr/>
          </p:nvCxnSpPr>
          <p:spPr>
            <a:xfrm>
              <a:off x="11048658" y="3885471"/>
              <a:ext cx="72937" cy="109922"/>
            </a:xfrm>
            <a:prstGeom prst="curvedConnector3">
              <a:avLst>
                <a:gd name="adj1" fmla="val 395134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A78A03-963D-41D5-A96D-D610AC186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014" y="2768220"/>
              <a:ext cx="141319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29E65C-0A9E-4AB5-8BF2-6F2BF1DB76DF}"/>
                </a:ext>
              </a:extLst>
            </p:cNvPr>
            <p:cNvSpPr/>
            <p:nvPr/>
          </p:nvSpPr>
          <p:spPr>
            <a:xfrm>
              <a:off x="6489603" y="2759533"/>
              <a:ext cx="156546" cy="578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9798D2-A662-4296-8252-843468198535}"/>
                </a:ext>
              </a:extLst>
            </p:cNvPr>
            <p:cNvSpPr txBox="1"/>
            <p:nvPr/>
          </p:nvSpPr>
          <p:spPr>
            <a:xfrm>
              <a:off x="5209977" y="2544085"/>
              <a:ext cx="115044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parse(“list”)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171ECEE-D4A7-464C-B327-CDF3489B2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6038" y="2857690"/>
              <a:ext cx="88444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5C585B1-9B63-40DC-A033-F1940D4838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49" y="3274314"/>
              <a:ext cx="163073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2D6059-0E2F-4405-AA86-2158EDEA20DD}"/>
                </a:ext>
              </a:extLst>
            </p:cNvPr>
            <p:cNvCxnSpPr>
              <a:cxnSpLocks/>
            </p:cNvCxnSpPr>
            <p:nvPr/>
          </p:nvCxnSpPr>
          <p:spPr>
            <a:xfrm>
              <a:off x="5100860" y="3320878"/>
              <a:ext cx="13905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279104" y="3797104"/>
              <a:ext cx="149225" cy="16790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63098B-0935-D046-9B4B-1020AC0C5B05}"/>
                </a:ext>
              </a:extLst>
            </p:cNvPr>
            <p:cNvGrpSpPr/>
            <p:nvPr/>
          </p:nvGrpSpPr>
          <p:grpSpPr>
            <a:xfrm>
              <a:off x="7554835" y="2640380"/>
              <a:ext cx="1609838" cy="633953"/>
              <a:chOff x="7220037" y="6043237"/>
              <a:chExt cx="1609838" cy="633953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19499D-51D3-4A4D-80BE-A6C45E053497}"/>
                  </a:ext>
                </a:extLst>
              </p:cNvPr>
              <p:cNvSpPr/>
              <p:nvPr/>
            </p:nvSpPr>
            <p:spPr>
              <a:xfrm>
                <a:off x="7950506" y="6507551"/>
                <a:ext cx="152400" cy="16963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3" name="Rectangle 62">
                <a:extLst>
                  <a:ext uri="{FF2B5EF4-FFF2-40B4-BE49-F238E27FC236}">
                    <a16:creationId xmlns:a16="http://schemas.microsoft.com/office/drawing/2014/main" id="{6BE0EE90-E7A8-43C8-A9B8-904835775906}"/>
                  </a:ext>
                </a:extLst>
              </p:cNvPr>
              <p:cNvSpPr/>
              <p:nvPr/>
            </p:nvSpPr>
            <p:spPr>
              <a:xfrm>
                <a:off x="7220037" y="6043237"/>
                <a:ext cx="1609838" cy="461372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E66C97-94DE-4F8A-8BB3-F9C3A351E7D5}"/>
                </a:ext>
              </a:extLst>
            </p:cNvPr>
            <p:cNvSpPr txBox="1"/>
            <p:nvPr/>
          </p:nvSpPr>
          <p:spPr>
            <a:xfrm>
              <a:off x="8566075" y="3631272"/>
              <a:ext cx="214908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getHumanPlayer</a:t>
              </a:r>
              <a:r>
                <a:rPr lang="en-US" dirty="0"/>
                <a:t>().</a:t>
              </a:r>
              <a:r>
                <a:rPr lang="en-US" dirty="0" err="1"/>
                <a:t>getFleet</a:t>
              </a:r>
              <a:r>
                <a:rPr lang="en-US" dirty="0"/>
                <a:t>()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ACA60A2-2A0C-47AA-BA1F-7C416670135D}"/>
                </a:ext>
              </a:extLst>
            </p:cNvPr>
            <p:cNvSpPr/>
            <p:nvPr/>
          </p:nvSpPr>
          <p:spPr>
            <a:xfrm>
              <a:off x="10999023" y="3990280"/>
              <a:ext cx="129933" cy="23371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6" name="Curved Connector 12">
              <a:extLst>
                <a:ext uri="{FF2B5EF4-FFF2-40B4-BE49-F238E27FC236}">
                  <a16:creationId xmlns:a16="http://schemas.microsoft.com/office/drawing/2014/main" id="{20564365-3E4F-4EBD-914E-158225A41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618" y="4220814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CCD3E18-8278-426A-A24E-E2CCA64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8420675" y="4521294"/>
              <a:ext cx="243316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9C6E885-C2B3-2447-8744-39F4C594F160}"/>
                </a:ext>
              </a:extLst>
            </p:cNvPr>
            <p:cNvGrpSpPr/>
            <p:nvPr/>
          </p:nvGrpSpPr>
          <p:grpSpPr>
            <a:xfrm>
              <a:off x="8456536" y="12168121"/>
              <a:ext cx="1503262" cy="826953"/>
              <a:chOff x="5202957" y="12088559"/>
              <a:chExt cx="1503262" cy="82695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73986C8-5449-4072-9F0F-17A38AD97EF5}"/>
                  </a:ext>
                </a:extLst>
              </p:cNvPr>
              <p:cNvGrpSpPr/>
              <p:nvPr/>
            </p:nvGrpSpPr>
            <p:grpSpPr>
              <a:xfrm>
                <a:off x="5718676" y="12088559"/>
                <a:ext cx="987543" cy="826953"/>
                <a:chOff x="14256889" y="4659447"/>
                <a:chExt cx="1312860" cy="826953"/>
              </a:xfrm>
            </p:grpSpPr>
            <p:sp>
              <p:nvSpPr>
                <p:cNvPr id="213" name="Rectangle 62">
                  <a:extLst>
                    <a:ext uri="{FF2B5EF4-FFF2-40B4-BE49-F238E27FC236}">
                      <a16:creationId xmlns:a16="http://schemas.microsoft.com/office/drawing/2014/main" id="{199F746E-405B-485A-994E-C0C45F8824D7}"/>
                    </a:ext>
                  </a:extLst>
                </p:cNvPr>
                <p:cNvSpPr/>
                <p:nvPr/>
              </p:nvSpPr>
              <p:spPr>
                <a:xfrm>
                  <a:off x="14256889" y="4659447"/>
                  <a:ext cx="1312860" cy="516104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:Command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Result</a:t>
                  </a:r>
                  <a:endParaRPr lang="en-SG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2493782-DEC3-436C-AC2C-EE03A965A6F0}"/>
                    </a:ext>
                  </a:extLst>
                </p:cNvPr>
                <p:cNvSpPr/>
                <p:nvPr/>
              </p:nvSpPr>
              <p:spPr>
                <a:xfrm>
                  <a:off x="14878497" y="5179667"/>
                  <a:ext cx="138546" cy="1866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963EC8C-EF55-4B35-820F-72F93A5056C6}"/>
                    </a:ext>
                  </a:extLst>
                </p:cNvPr>
                <p:cNvCxnSpPr>
                  <a:cxnSpLocks/>
                  <a:stCxn id="214" idx="0"/>
                </p:cNvCxnSpPr>
                <p:nvPr/>
              </p:nvCxnSpPr>
              <p:spPr>
                <a:xfrm flipH="1">
                  <a:off x="14947769" y="5179667"/>
                  <a:ext cx="1" cy="30673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74D795D-BE64-4C23-AB6B-8581B1948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2957" y="12359875"/>
                <a:ext cx="50423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1A83AB1C-BE26-4F1A-8576-7ACE7FC36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2957" y="12786898"/>
                <a:ext cx="107336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A30939-1597-F043-854B-0B1B41A77E33}"/>
                </a:ext>
              </a:extLst>
            </p:cNvPr>
            <p:cNvSpPr/>
            <p:nvPr/>
          </p:nvSpPr>
          <p:spPr>
            <a:xfrm>
              <a:off x="10885198" y="7346720"/>
              <a:ext cx="150775" cy="12357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D0C24C-8640-7C4E-A397-882495A0094D}"/>
                </a:ext>
              </a:extLst>
            </p:cNvPr>
            <p:cNvGrpSpPr/>
            <p:nvPr/>
          </p:nvGrpSpPr>
          <p:grpSpPr>
            <a:xfrm>
              <a:off x="8938765" y="4578020"/>
              <a:ext cx="987543" cy="826953"/>
              <a:chOff x="14256889" y="4659447"/>
              <a:chExt cx="1312860" cy="826953"/>
            </a:xfrm>
          </p:grpSpPr>
          <p:sp>
            <p:nvSpPr>
              <p:cNvPr id="81" name="Rectangle 62">
                <a:extLst>
                  <a:ext uri="{FF2B5EF4-FFF2-40B4-BE49-F238E27FC236}">
                    <a16:creationId xmlns:a16="http://schemas.microsoft.com/office/drawing/2014/main" id="{50E7229A-DA63-EC40-A3CB-98B8BD85CF12}"/>
                  </a:ext>
                </a:extLst>
              </p:cNvPr>
              <p:cNvSpPr/>
              <p:nvPr/>
            </p:nvSpPr>
            <p:spPr>
              <a:xfrm>
                <a:off x="14256889" y="4659447"/>
                <a:ext cx="1312860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DB4B4A-3AED-D842-ACC2-D9B63AFF63DF}"/>
                  </a:ext>
                </a:extLst>
              </p:cNvPr>
              <p:cNvSpPr/>
              <p:nvPr/>
            </p:nvSpPr>
            <p:spPr>
              <a:xfrm>
                <a:off x="14878497" y="5179667"/>
                <a:ext cx="138546" cy="1866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F37B546-E34E-0644-8936-504BB46AD7E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>
                <a:off x="14947769" y="5179667"/>
                <a:ext cx="1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E0A6F8D-6688-124B-B998-7114B048DB17}"/>
                </a:ext>
              </a:extLst>
            </p:cNvPr>
            <p:cNvCxnSpPr>
              <a:cxnSpLocks/>
            </p:cNvCxnSpPr>
            <p:nvPr/>
          </p:nvCxnSpPr>
          <p:spPr>
            <a:xfrm>
              <a:off x="8423044" y="4814249"/>
              <a:ext cx="5042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7435FC-D5A8-324B-88C3-992BB542356B}"/>
                </a:ext>
              </a:extLst>
            </p:cNvPr>
            <p:cNvCxnSpPr>
              <a:cxnSpLocks/>
            </p:cNvCxnSpPr>
            <p:nvPr/>
          </p:nvCxnSpPr>
          <p:spPr>
            <a:xfrm>
              <a:off x="8397771" y="5251604"/>
              <a:ext cx="104830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35285EEC-9534-5B40-89F1-DC7BA83B5111}"/>
                </a:ext>
              </a:extLst>
            </p:cNvPr>
            <p:cNvCxnSpPr>
              <a:cxnSpLocks/>
            </p:cNvCxnSpPr>
            <p:nvPr/>
          </p:nvCxnSpPr>
          <p:spPr>
            <a:xfrm>
              <a:off x="11035013" y="7366132"/>
              <a:ext cx="72937" cy="109922"/>
            </a:xfrm>
            <a:prstGeom prst="curvedConnector3">
              <a:avLst>
                <a:gd name="adj1" fmla="val 395134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052A6A9-2A5E-0A48-92A3-5FCABAE85472}"/>
                </a:ext>
              </a:extLst>
            </p:cNvPr>
            <p:cNvSpPr/>
            <p:nvPr/>
          </p:nvSpPr>
          <p:spPr>
            <a:xfrm>
              <a:off x="10985378" y="7470941"/>
              <a:ext cx="129933" cy="23371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7" name="Curved Connector 12">
              <a:extLst>
                <a:ext uri="{FF2B5EF4-FFF2-40B4-BE49-F238E27FC236}">
                  <a16:creationId xmlns:a16="http://schemas.microsoft.com/office/drawing/2014/main" id="{4B08E325-0ABF-CE43-A028-12EA84B43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5973" y="7701475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3240465-4E6C-C443-8101-4345273AE726}"/>
                </a:ext>
              </a:extLst>
            </p:cNvPr>
            <p:cNvSpPr txBox="1"/>
            <p:nvPr/>
          </p:nvSpPr>
          <p:spPr>
            <a:xfrm>
              <a:off x="11328089" y="7384219"/>
              <a:ext cx="1295280" cy="166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7030A0"/>
                  </a:solidFill>
                </a:rPr>
                <a:t>getByName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09" name="Curved Connector 108">
              <a:extLst>
                <a:ext uri="{FF2B5EF4-FFF2-40B4-BE49-F238E27FC236}">
                  <a16:creationId xmlns:a16="http://schemas.microsoft.com/office/drawing/2014/main" id="{FE33CCF6-752E-E24F-897A-37BBED82238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398" y="7983748"/>
              <a:ext cx="72937" cy="109922"/>
            </a:xfrm>
            <a:prstGeom prst="curvedConnector3">
              <a:avLst>
                <a:gd name="adj1" fmla="val 395134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6049167-CB30-1945-91C2-386B5E94897A}"/>
                </a:ext>
              </a:extLst>
            </p:cNvPr>
            <p:cNvSpPr/>
            <p:nvPr/>
          </p:nvSpPr>
          <p:spPr>
            <a:xfrm>
              <a:off x="10991763" y="8088557"/>
              <a:ext cx="129933" cy="23371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11" name="Curved Connector 12">
              <a:extLst>
                <a:ext uri="{FF2B5EF4-FFF2-40B4-BE49-F238E27FC236}">
                  <a16:creationId xmlns:a16="http://schemas.microsoft.com/office/drawing/2014/main" id="{FC7AC526-E626-2747-B57C-E2F7D80E5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2358" y="8319091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6995F6F-6B5C-4743-A3BF-4689584F0299}"/>
                </a:ext>
              </a:extLst>
            </p:cNvPr>
            <p:cNvSpPr txBox="1"/>
            <p:nvPr/>
          </p:nvSpPr>
          <p:spPr>
            <a:xfrm>
              <a:off x="11323171" y="7976135"/>
              <a:ext cx="1295280" cy="166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7030A0"/>
                  </a:solidFill>
                </a:rPr>
                <a:t>getByTags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617283-3E11-F344-8F3A-606A5A30468B}"/>
                </a:ext>
              </a:extLst>
            </p:cNvPr>
            <p:cNvGrpSpPr/>
            <p:nvPr/>
          </p:nvGrpSpPr>
          <p:grpSpPr>
            <a:xfrm>
              <a:off x="8451460" y="8640601"/>
              <a:ext cx="1503262" cy="826953"/>
              <a:chOff x="5202957" y="12088559"/>
              <a:chExt cx="1503262" cy="82695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CD0B481-2BBA-8044-9556-AA392880F139}"/>
                  </a:ext>
                </a:extLst>
              </p:cNvPr>
              <p:cNvGrpSpPr/>
              <p:nvPr/>
            </p:nvGrpSpPr>
            <p:grpSpPr>
              <a:xfrm>
                <a:off x="5718676" y="12088559"/>
                <a:ext cx="987543" cy="826953"/>
                <a:chOff x="14256889" y="4659447"/>
                <a:chExt cx="1312860" cy="826953"/>
              </a:xfrm>
            </p:grpSpPr>
            <p:sp>
              <p:nvSpPr>
                <p:cNvPr id="127" name="Rectangle 62">
                  <a:extLst>
                    <a:ext uri="{FF2B5EF4-FFF2-40B4-BE49-F238E27FC236}">
                      <a16:creationId xmlns:a16="http://schemas.microsoft.com/office/drawing/2014/main" id="{FA71DB53-0A93-8D4E-8071-AC247B5E0023}"/>
                    </a:ext>
                  </a:extLst>
                </p:cNvPr>
                <p:cNvSpPr/>
                <p:nvPr/>
              </p:nvSpPr>
              <p:spPr>
                <a:xfrm>
                  <a:off x="14256889" y="4659447"/>
                  <a:ext cx="1312860" cy="516104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:Command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Result</a:t>
                  </a:r>
                  <a:endParaRPr lang="en-SG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F4526A3-DF32-C74B-9664-E2BA64CF1FD2}"/>
                    </a:ext>
                  </a:extLst>
                </p:cNvPr>
                <p:cNvSpPr/>
                <p:nvPr/>
              </p:nvSpPr>
              <p:spPr>
                <a:xfrm>
                  <a:off x="14878497" y="5179667"/>
                  <a:ext cx="138546" cy="1866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2E32DDBD-42C2-B846-A4A3-3E8A3586D3BA}"/>
                    </a:ext>
                  </a:extLst>
                </p:cNvPr>
                <p:cNvCxnSpPr>
                  <a:cxnSpLocks/>
                  <a:stCxn id="128" idx="0"/>
                </p:cNvCxnSpPr>
                <p:nvPr/>
              </p:nvCxnSpPr>
              <p:spPr>
                <a:xfrm flipH="1">
                  <a:off x="14947769" y="5179667"/>
                  <a:ext cx="1" cy="30673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4EB84AA4-BE9E-1148-ADD7-67CC1A122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2957" y="12359875"/>
                <a:ext cx="50423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36FC55C-C4EB-3143-BC62-AF0262920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018" y="12786898"/>
                <a:ext cx="104830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4E00BFA-7D6A-9D4A-95BF-44013E569210}"/>
                </a:ext>
              </a:extLst>
            </p:cNvPr>
            <p:cNvCxnSpPr>
              <a:cxnSpLocks/>
            </p:cNvCxnSpPr>
            <p:nvPr/>
          </p:nvCxnSpPr>
          <p:spPr>
            <a:xfrm>
              <a:off x="8420675" y="8562026"/>
              <a:ext cx="243316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EA5A0A-F9B0-A740-8E69-ED8A7089BDBE}"/>
                </a:ext>
              </a:extLst>
            </p:cNvPr>
            <p:cNvCxnSpPr>
              <a:cxnSpLocks/>
            </p:cNvCxnSpPr>
            <p:nvPr/>
          </p:nvCxnSpPr>
          <p:spPr>
            <a:xfrm>
              <a:off x="8442985" y="7382397"/>
              <a:ext cx="242573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F28C2E-F485-ED48-A54C-9B7DD4C4532B}"/>
                </a:ext>
              </a:extLst>
            </p:cNvPr>
            <p:cNvSpPr/>
            <p:nvPr/>
          </p:nvSpPr>
          <p:spPr>
            <a:xfrm>
              <a:off x="11151423" y="4142680"/>
              <a:ext cx="129933" cy="23371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46" name="Curved Connector 12">
              <a:extLst>
                <a:ext uri="{FF2B5EF4-FFF2-40B4-BE49-F238E27FC236}">
                  <a16:creationId xmlns:a16="http://schemas.microsoft.com/office/drawing/2014/main" id="{2CCBE384-E26B-E648-9ECD-BA2B5A96F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2018" y="4373214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7CED298-4EDE-FF45-B324-B77AEFBE20B1}"/>
                </a:ext>
              </a:extLst>
            </p:cNvPr>
            <p:cNvSpPr/>
            <p:nvPr/>
          </p:nvSpPr>
          <p:spPr>
            <a:xfrm>
              <a:off x="10897711" y="10939523"/>
              <a:ext cx="155771" cy="6565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52" name="Curved Connector 151">
              <a:extLst>
                <a:ext uri="{FF2B5EF4-FFF2-40B4-BE49-F238E27FC236}">
                  <a16:creationId xmlns:a16="http://schemas.microsoft.com/office/drawing/2014/main" id="{4D0E9FE8-1C78-DB4D-9D89-58AC6CD3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658" y="10958339"/>
              <a:ext cx="72937" cy="109922"/>
            </a:xfrm>
            <a:prstGeom prst="curvedConnector3">
              <a:avLst>
                <a:gd name="adj1" fmla="val 395134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F81ACD1-05D3-C441-8A11-2F2FCD5AA836}"/>
                </a:ext>
              </a:extLst>
            </p:cNvPr>
            <p:cNvSpPr txBox="1"/>
            <p:nvPr/>
          </p:nvSpPr>
          <p:spPr>
            <a:xfrm>
              <a:off x="11434766" y="11000614"/>
              <a:ext cx="1295280" cy="166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7030A0"/>
                  </a:solidFill>
                </a:rPr>
                <a:t>getByName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20B6C2B-F9FF-1F49-85AB-C6B8C45CA548}"/>
                </a:ext>
              </a:extLst>
            </p:cNvPr>
            <p:cNvSpPr/>
            <p:nvPr/>
          </p:nvSpPr>
          <p:spPr>
            <a:xfrm>
              <a:off x="11032444" y="11113115"/>
              <a:ext cx="129933" cy="23371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55" name="Curved Connector 12">
              <a:extLst>
                <a:ext uri="{FF2B5EF4-FFF2-40B4-BE49-F238E27FC236}">
                  <a16:creationId xmlns:a16="http://schemas.microsoft.com/office/drawing/2014/main" id="{78FB7432-30F7-5442-A0B9-47FF0CD8C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6467" y="11346828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08EB256-1CBE-1645-BC17-09FE05B8BF75}"/>
                </a:ext>
              </a:extLst>
            </p:cNvPr>
            <p:cNvCxnSpPr>
              <a:cxnSpLocks/>
            </p:cNvCxnSpPr>
            <p:nvPr/>
          </p:nvCxnSpPr>
          <p:spPr>
            <a:xfrm>
              <a:off x="8420676" y="11520374"/>
              <a:ext cx="258860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043CE41-927C-4242-9CA6-89D099773C18}"/>
                </a:ext>
              </a:extLst>
            </p:cNvPr>
            <p:cNvCxnSpPr>
              <a:cxnSpLocks/>
            </p:cNvCxnSpPr>
            <p:nvPr/>
          </p:nvCxnSpPr>
          <p:spPr>
            <a:xfrm>
              <a:off x="8458671" y="10973195"/>
              <a:ext cx="242573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3E1AB10-B658-F048-818E-354DEB69B337}"/>
                </a:ext>
              </a:extLst>
            </p:cNvPr>
            <p:cNvGrpSpPr/>
            <p:nvPr/>
          </p:nvGrpSpPr>
          <p:grpSpPr>
            <a:xfrm>
              <a:off x="683001" y="13643537"/>
              <a:ext cx="628547" cy="393099"/>
              <a:chOff x="345357" y="4383603"/>
              <a:chExt cx="628547" cy="393099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B1D54A6-1F5E-4A42-86F9-07D09B1CECA8}"/>
                  </a:ext>
                </a:extLst>
              </p:cNvPr>
              <p:cNvCxnSpPr/>
              <p:nvPr/>
            </p:nvCxnSpPr>
            <p:spPr>
              <a:xfrm>
                <a:off x="345357" y="4776702"/>
                <a:ext cx="5484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D02B9D6E-684E-8C4B-B8E7-AAE77F27A6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762" y="4670553"/>
                <a:ext cx="80142" cy="106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9CC735F-740A-DF48-ABA7-48432B4E8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962" y="4383603"/>
                <a:ext cx="0" cy="286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2A30E36-8EB3-D346-A3CD-C5BCAAFDBC62}"/>
                </a:ext>
              </a:extLst>
            </p:cNvPr>
            <p:cNvSpPr txBox="1"/>
            <p:nvPr/>
          </p:nvSpPr>
          <p:spPr>
            <a:xfrm rot="16200000">
              <a:off x="-173891" y="15215304"/>
              <a:ext cx="2373983" cy="388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dirty="0" err="1"/>
                <a:t>optionalTagSet.isPresent</a:t>
              </a:r>
              <a:r>
                <a:rPr lang="en-US" dirty="0"/>
                <a:t>() &amp;&amp;</a:t>
              </a:r>
            </a:p>
            <a:p>
              <a:pPr algn="l"/>
              <a:r>
                <a:rPr lang="en-US" dirty="0"/>
                <a:t>!</a:t>
              </a:r>
              <a:r>
                <a:rPr lang="en-US" dirty="0" err="1"/>
                <a:t>optionalName.isPresent</a:t>
              </a:r>
              <a:r>
                <a:rPr lang="en-US" dirty="0"/>
                <a:t>()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B259907-4D28-9843-934E-587529DFDBC9}"/>
                </a:ext>
              </a:extLst>
            </p:cNvPr>
            <p:cNvSpPr/>
            <p:nvPr/>
          </p:nvSpPr>
          <p:spPr>
            <a:xfrm>
              <a:off x="10897711" y="14935652"/>
              <a:ext cx="155771" cy="6565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7" name="Curved Connector 166">
              <a:extLst>
                <a:ext uri="{FF2B5EF4-FFF2-40B4-BE49-F238E27FC236}">
                  <a16:creationId xmlns:a16="http://schemas.microsoft.com/office/drawing/2014/main" id="{D802BB03-3C10-9E45-90D5-6EF4FBBFFF2E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658" y="14954468"/>
              <a:ext cx="72937" cy="109922"/>
            </a:xfrm>
            <a:prstGeom prst="curvedConnector3">
              <a:avLst>
                <a:gd name="adj1" fmla="val 395134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2">
              <a:extLst>
                <a:ext uri="{FF2B5EF4-FFF2-40B4-BE49-F238E27FC236}">
                  <a16:creationId xmlns:a16="http://schemas.microsoft.com/office/drawing/2014/main" id="{8295CC5F-E45C-E34B-9522-2B68025D6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6467" y="15342957"/>
              <a:ext cx="72953" cy="132809"/>
            </a:xfrm>
            <a:prstGeom prst="curvedConnector3">
              <a:avLst>
                <a:gd name="adj1" fmla="val -313352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C01B743-3B15-E14C-B1F1-38B1A0031572}"/>
                </a:ext>
              </a:extLst>
            </p:cNvPr>
            <p:cNvSpPr txBox="1"/>
            <p:nvPr/>
          </p:nvSpPr>
          <p:spPr>
            <a:xfrm>
              <a:off x="11316712" y="14769802"/>
              <a:ext cx="1295280" cy="166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7030A0"/>
                  </a:solidFill>
                </a:rPr>
                <a:t>getByTags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72A2EB0-AE7D-6245-9048-F7842A503305}"/>
                </a:ext>
              </a:extLst>
            </p:cNvPr>
            <p:cNvGrpSpPr/>
            <p:nvPr/>
          </p:nvGrpSpPr>
          <p:grpSpPr>
            <a:xfrm>
              <a:off x="8423049" y="15938978"/>
              <a:ext cx="1503259" cy="826953"/>
              <a:chOff x="5202957" y="12088559"/>
              <a:chExt cx="1503259" cy="826953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B2BB324-114C-A64C-BDA8-EB36980C9430}"/>
                  </a:ext>
                </a:extLst>
              </p:cNvPr>
              <p:cNvGrpSpPr/>
              <p:nvPr/>
            </p:nvGrpSpPr>
            <p:grpSpPr>
              <a:xfrm>
                <a:off x="5718673" y="12088559"/>
                <a:ext cx="987543" cy="826953"/>
                <a:chOff x="14256885" y="4659447"/>
                <a:chExt cx="1312860" cy="826953"/>
              </a:xfrm>
            </p:grpSpPr>
            <p:sp>
              <p:nvSpPr>
                <p:cNvPr id="174" name="Rectangle 62">
                  <a:extLst>
                    <a:ext uri="{FF2B5EF4-FFF2-40B4-BE49-F238E27FC236}">
                      <a16:creationId xmlns:a16="http://schemas.microsoft.com/office/drawing/2014/main" id="{A6A48095-E7AB-124A-95BD-A0A761ABE33E}"/>
                    </a:ext>
                  </a:extLst>
                </p:cNvPr>
                <p:cNvSpPr/>
                <p:nvPr/>
              </p:nvSpPr>
              <p:spPr>
                <a:xfrm>
                  <a:off x="14256885" y="4659447"/>
                  <a:ext cx="1312860" cy="516104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:Command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Result</a:t>
                  </a:r>
                  <a:endParaRPr lang="en-SG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E792C68-EB0B-2445-8D5D-040AA619417F}"/>
                    </a:ext>
                  </a:extLst>
                </p:cNvPr>
                <p:cNvSpPr/>
                <p:nvPr/>
              </p:nvSpPr>
              <p:spPr>
                <a:xfrm>
                  <a:off x="14878497" y="5179667"/>
                  <a:ext cx="138546" cy="1866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35B20108-B060-2647-9898-22A7A405E4A5}"/>
                    </a:ext>
                  </a:extLst>
                </p:cNvPr>
                <p:cNvCxnSpPr>
                  <a:cxnSpLocks/>
                  <a:stCxn id="175" idx="0"/>
                </p:cNvCxnSpPr>
                <p:nvPr/>
              </p:nvCxnSpPr>
              <p:spPr>
                <a:xfrm flipH="1">
                  <a:off x="14947769" y="5179667"/>
                  <a:ext cx="1" cy="30673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0176FED5-0F67-984E-8452-32D263D3B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2957" y="12359875"/>
                <a:ext cx="50423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ECCBE16C-4FF9-0144-BB2F-F9E06D891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018" y="12786898"/>
                <a:ext cx="104830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5798E65-5D5A-6A4A-93EE-81E85D27F839}"/>
                </a:ext>
              </a:extLst>
            </p:cNvPr>
            <p:cNvCxnSpPr>
              <a:cxnSpLocks/>
            </p:cNvCxnSpPr>
            <p:nvPr/>
          </p:nvCxnSpPr>
          <p:spPr>
            <a:xfrm>
              <a:off x="8410420" y="15587707"/>
              <a:ext cx="258860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7D812F8-F3D3-FA4E-9702-9B4FC0884A27}"/>
                </a:ext>
              </a:extLst>
            </p:cNvPr>
            <p:cNvCxnSpPr>
              <a:cxnSpLocks/>
            </p:cNvCxnSpPr>
            <p:nvPr/>
          </p:nvCxnSpPr>
          <p:spPr>
            <a:xfrm>
              <a:off x="8359754" y="14990348"/>
              <a:ext cx="253795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D2C785A-73D8-D545-9C63-4442EA2E37A0}"/>
                </a:ext>
              </a:extLst>
            </p:cNvPr>
            <p:cNvCxnSpPr>
              <a:cxnSpLocks/>
            </p:cNvCxnSpPr>
            <p:nvPr/>
          </p:nvCxnSpPr>
          <p:spPr>
            <a:xfrm>
              <a:off x="2662545" y="12891974"/>
              <a:ext cx="56330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784B5B1-84BC-D240-8498-65D67B513910}"/>
                </a:ext>
              </a:extLst>
            </p:cNvPr>
            <p:cNvCxnSpPr>
              <a:cxnSpLocks/>
            </p:cNvCxnSpPr>
            <p:nvPr/>
          </p:nvCxnSpPr>
          <p:spPr>
            <a:xfrm>
              <a:off x="2663639" y="16778174"/>
              <a:ext cx="560919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DE079D8-3F5B-DD4F-8AF0-FB8A9319257A}"/>
                </a:ext>
              </a:extLst>
            </p:cNvPr>
            <p:cNvCxnSpPr>
              <a:cxnSpLocks/>
            </p:cNvCxnSpPr>
            <p:nvPr/>
          </p:nvCxnSpPr>
          <p:spPr>
            <a:xfrm>
              <a:off x="1304761" y="9358736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0B7E47F-267C-4A45-8DA5-8AB5EEF7A4A0}"/>
                </a:ext>
              </a:extLst>
            </p:cNvPr>
            <p:cNvCxnSpPr>
              <a:cxnSpLocks/>
            </p:cNvCxnSpPr>
            <p:nvPr/>
          </p:nvCxnSpPr>
          <p:spPr>
            <a:xfrm>
              <a:off x="1380701" y="13030707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C544438-5479-504F-BCAB-7CED8A4715D2}"/>
                </a:ext>
              </a:extLst>
            </p:cNvPr>
            <p:cNvCxnSpPr>
              <a:cxnSpLocks/>
            </p:cNvCxnSpPr>
            <p:nvPr/>
          </p:nvCxnSpPr>
          <p:spPr>
            <a:xfrm>
              <a:off x="1308704" y="17060388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7981C43-3251-744B-88AA-1CF076121B98}"/>
                </a:ext>
              </a:extLst>
            </p:cNvPr>
            <p:cNvSpPr txBox="1"/>
            <p:nvPr/>
          </p:nvSpPr>
          <p:spPr>
            <a:xfrm>
              <a:off x="2676362" y="5880145"/>
              <a:ext cx="228025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(“list n/d* t/y”)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E446095-39EA-0A41-9CB8-C888168737B5}"/>
                </a:ext>
              </a:extLst>
            </p:cNvPr>
            <p:cNvCxnSpPr>
              <a:cxnSpLocks/>
            </p:cNvCxnSpPr>
            <p:nvPr/>
          </p:nvCxnSpPr>
          <p:spPr>
            <a:xfrm>
              <a:off x="2671414" y="6141302"/>
              <a:ext cx="225670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D50FED5-19CB-C64B-A728-5BED829F6F87}"/>
                </a:ext>
              </a:extLst>
            </p:cNvPr>
            <p:cNvSpPr/>
            <p:nvPr/>
          </p:nvSpPr>
          <p:spPr>
            <a:xfrm>
              <a:off x="4934288" y="6093878"/>
              <a:ext cx="142689" cy="9244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84BF4D-6B2B-CB49-AECB-EE76C1DABA04}"/>
                </a:ext>
              </a:extLst>
            </p:cNvPr>
            <p:cNvSpPr/>
            <p:nvPr/>
          </p:nvSpPr>
          <p:spPr>
            <a:xfrm>
              <a:off x="6506331" y="6153080"/>
              <a:ext cx="146182" cy="6888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7747961-1DE4-A948-ADE7-9D4C170F4FA2}"/>
                </a:ext>
              </a:extLst>
            </p:cNvPr>
            <p:cNvSpPr txBox="1"/>
            <p:nvPr/>
          </p:nvSpPr>
          <p:spPr>
            <a:xfrm>
              <a:off x="4975036" y="5974451"/>
              <a:ext cx="164028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parse(“list n/d* t/y”)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147D89C6-EAD7-074F-BFB0-AA6064692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7638" y="6213976"/>
              <a:ext cx="141319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0C0E792-B465-E546-B30B-1FE291C2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647584" y="5404971"/>
              <a:ext cx="560919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073AEF9A-D108-A643-8C89-21E5A7533E5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260" y="3473278"/>
              <a:ext cx="13905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9870CEC-CDA9-134D-A517-F7D3B53D16DB}"/>
                </a:ext>
              </a:extLst>
            </p:cNvPr>
            <p:cNvSpPr/>
            <p:nvPr/>
          </p:nvSpPr>
          <p:spPr>
            <a:xfrm>
              <a:off x="8286768" y="6482921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19" name="Rectangle 62">
              <a:extLst>
                <a:ext uri="{FF2B5EF4-FFF2-40B4-BE49-F238E27FC236}">
                  <a16:creationId xmlns:a16="http://schemas.microsoft.com/office/drawing/2014/main" id="{3E34569C-46D6-5E4F-AB2B-71BB72B1C794}"/>
                </a:ext>
              </a:extLst>
            </p:cNvPr>
            <p:cNvSpPr/>
            <p:nvPr/>
          </p:nvSpPr>
          <p:spPr>
            <a:xfrm>
              <a:off x="7554835" y="5998713"/>
              <a:ext cx="1609838" cy="46137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83728D0-B3F8-2D49-AF8C-48544B143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021" y="6229876"/>
              <a:ext cx="88444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7F80D3E6-DCC3-2B44-B704-0B15B90257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4837" y="6652559"/>
              <a:ext cx="163073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E917D87B-9EB7-6C48-AE22-B0B43AF9696D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36" y="6793144"/>
              <a:ext cx="13905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88829BC-175C-D94C-A242-D3A64944B055}"/>
                </a:ext>
              </a:extLst>
            </p:cNvPr>
            <p:cNvCxnSpPr>
              <a:cxnSpLocks/>
            </p:cNvCxnSpPr>
            <p:nvPr/>
          </p:nvCxnSpPr>
          <p:spPr>
            <a:xfrm>
              <a:off x="2647584" y="6948374"/>
              <a:ext cx="227033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1F9E8DE-C634-2646-9B1B-72BAE4DE8784}"/>
                </a:ext>
              </a:extLst>
            </p:cNvPr>
            <p:cNvSpPr/>
            <p:nvPr/>
          </p:nvSpPr>
          <p:spPr>
            <a:xfrm>
              <a:off x="2504806" y="5896250"/>
              <a:ext cx="157739" cy="354520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C2689C9-7155-724A-94AB-B682A14C8839}"/>
                </a:ext>
              </a:extLst>
            </p:cNvPr>
            <p:cNvSpPr/>
            <p:nvPr/>
          </p:nvSpPr>
          <p:spPr>
            <a:xfrm>
              <a:off x="2504745" y="9635118"/>
              <a:ext cx="167879" cy="350326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40D24B1-BDB2-0C4E-8301-7BB54F239B7F}"/>
                </a:ext>
              </a:extLst>
            </p:cNvPr>
            <p:cNvSpPr/>
            <p:nvPr/>
          </p:nvSpPr>
          <p:spPr>
            <a:xfrm>
              <a:off x="2504745" y="13560378"/>
              <a:ext cx="154276" cy="375119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EDAFCB4-D94D-2F4A-8B1B-C8E81D0FFBF6}"/>
                </a:ext>
              </a:extLst>
            </p:cNvPr>
            <p:cNvSpPr txBox="1"/>
            <p:nvPr/>
          </p:nvSpPr>
          <p:spPr>
            <a:xfrm>
              <a:off x="2691325" y="9702404"/>
              <a:ext cx="228025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(“list n/d*)</a:t>
              </a:r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C676FA-6CAB-5F42-907F-B4EBD4C68095}"/>
                </a:ext>
              </a:extLst>
            </p:cNvPr>
            <p:cNvCxnSpPr>
              <a:cxnSpLocks/>
            </p:cNvCxnSpPr>
            <p:nvPr/>
          </p:nvCxnSpPr>
          <p:spPr>
            <a:xfrm>
              <a:off x="2686377" y="9963561"/>
              <a:ext cx="225670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81BED4B-E7A2-3543-AE4E-EC3D74B1DC8E}"/>
                </a:ext>
              </a:extLst>
            </p:cNvPr>
            <p:cNvSpPr/>
            <p:nvPr/>
          </p:nvSpPr>
          <p:spPr>
            <a:xfrm>
              <a:off x="4949250" y="9929552"/>
              <a:ext cx="149910" cy="67845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58144F1D-97C9-BB4A-BA1A-437A5FBD5759}"/>
                </a:ext>
              </a:extLst>
            </p:cNvPr>
            <p:cNvCxnSpPr>
              <a:cxnSpLocks/>
            </p:cNvCxnSpPr>
            <p:nvPr/>
          </p:nvCxnSpPr>
          <p:spPr>
            <a:xfrm>
              <a:off x="2662547" y="10557495"/>
              <a:ext cx="227033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B9CECBE-F326-374E-AF2F-9692906233B3}"/>
                </a:ext>
              </a:extLst>
            </p:cNvPr>
            <p:cNvSpPr/>
            <p:nvPr/>
          </p:nvSpPr>
          <p:spPr>
            <a:xfrm>
              <a:off x="6521381" y="9940448"/>
              <a:ext cx="131133" cy="49446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D2C5A65-0C4F-F147-AD45-0A57D3EF9DC1}"/>
                </a:ext>
              </a:extLst>
            </p:cNvPr>
            <p:cNvSpPr txBox="1"/>
            <p:nvPr/>
          </p:nvSpPr>
          <p:spPr>
            <a:xfrm>
              <a:off x="5038560" y="9733904"/>
              <a:ext cx="149116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parse(“list n/d*)</a:t>
              </a: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A77885-A7F6-A948-8CE3-E8B42228D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687" y="9973429"/>
              <a:ext cx="141319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1628954C-91A8-A34D-914E-F1BEAF49C646}"/>
                </a:ext>
              </a:extLst>
            </p:cNvPr>
            <p:cNvCxnSpPr>
              <a:cxnSpLocks/>
            </p:cNvCxnSpPr>
            <p:nvPr/>
          </p:nvCxnSpPr>
          <p:spPr>
            <a:xfrm>
              <a:off x="5109180" y="10393211"/>
              <a:ext cx="152958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907D4B-1FE1-1344-A01B-5B79732377CA}"/>
                </a:ext>
              </a:extLst>
            </p:cNvPr>
            <p:cNvSpPr/>
            <p:nvPr/>
          </p:nvSpPr>
          <p:spPr>
            <a:xfrm>
              <a:off x="8285304" y="10163533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39" name="Rectangle 62">
              <a:extLst>
                <a:ext uri="{FF2B5EF4-FFF2-40B4-BE49-F238E27FC236}">
                  <a16:creationId xmlns:a16="http://schemas.microsoft.com/office/drawing/2014/main" id="{DA07F06D-644A-4849-9865-A36D744C5D8D}"/>
                </a:ext>
              </a:extLst>
            </p:cNvPr>
            <p:cNvSpPr/>
            <p:nvPr/>
          </p:nvSpPr>
          <p:spPr>
            <a:xfrm>
              <a:off x="7554835" y="9699217"/>
              <a:ext cx="1609838" cy="46137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B2DE9BFC-C2E8-594D-81A2-D05FF7DCB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021" y="9973484"/>
              <a:ext cx="88444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B8F9605B-F622-1E40-8DEA-07C3868E6D6B}"/>
                </a:ext>
              </a:extLst>
            </p:cNvPr>
            <p:cNvCxnSpPr>
              <a:cxnSpLocks/>
            </p:cNvCxnSpPr>
            <p:nvPr/>
          </p:nvCxnSpPr>
          <p:spPr>
            <a:xfrm>
              <a:off x="6656038" y="10315962"/>
              <a:ext cx="163073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81E0C40-ABE4-6F4D-842C-4671F54D3D25}"/>
                </a:ext>
              </a:extLst>
            </p:cNvPr>
            <p:cNvCxnSpPr>
              <a:cxnSpLocks/>
              <a:stCxn id="218" idx="2"/>
            </p:cNvCxnSpPr>
            <p:nvPr/>
          </p:nvCxnSpPr>
          <p:spPr>
            <a:xfrm flipH="1">
              <a:off x="8360832" y="6652560"/>
              <a:ext cx="2136" cy="192516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E3A7F92-A871-E745-8602-DF85C44C323B}"/>
                </a:ext>
              </a:extLst>
            </p:cNvPr>
            <p:cNvSpPr/>
            <p:nvPr/>
          </p:nvSpPr>
          <p:spPr>
            <a:xfrm>
              <a:off x="8279526" y="6808287"/>
              <a:ext cx="177011" cy="263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4706232-F584-8F4E-8CEE-2374871E7F9A}"/>
                </a:ext>
              </a:extLst>
            </p:cNvPr>
            <p:cNvCxnSpPr>
              <a:cxnSpLocks/>
              <a:stCxn id="239" idx="2"/>
            </p:cNvCxnSpPr>
            <p:nvPr/>
          </p:nvCxnSpPr>
          <p:spPr>
            <a:xfrm>
              <a:off x="8359754" y="10160590"/>
              <a:ext cx="0" cy="817850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8789BC5-3D93-B54B-BC1B-4034C900DE78}"/>
                </a:ext>
              </a:extLst>
            </p:cNvPr>
            <p:cNvSpPr/>
            <p:nvPr/>
          </p:nvSpPr>
          <p:spPr>
            <a:xfrm>
              <a:off x="8286769" y="10393211"/>
              <a:ext cx="155771" cy="263749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98620FD-C0F5-7B4D-90FD-67A4D791C50E}"/>
                </a:ext>
              </a:extLst>
            </p:cNvPr>
            <p:cNvSpPr/>
            <p:nvPr/>
          </p:nvSpPr>
          <p:spPr>
            <a:xfrm>
              <a:off x="8279526" y="14708286"/>
              <a:ext cx="148800" cy="235210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2D03C571-8648-E445-A8C5-B7920F236057}"/>
                </a:ext>
              </a:extLst>
            </p:cNvPr>
            <p:cNvCxnSpPr>
              <a:cxnSpLocks/>
            </p:cNvCxnSpPr>
            <p:nvPr/>
          </p:nvCxnSpPr>
          <p:spPr>
            <a:xfrm>
              <a:off x="2647584" y="9358736"/>
              <a:ext cx="560919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FDBD86B-FC0C-4B42-93F9-FE8CE0014541}"/>
                </a:ext>
              </a:extLst>
            </p:cNvPr>
            <p:cNvSpPr txBox="1"/>
            <p:nvPr/>
          </p:nvSpPr>
          <p:spPr>
            <a:xfrm>
              <a:off x="5163581" y="7105096"/>
              <a:ext cx="85580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7B27D8-E158-3648-B3E8-F3776D5CEB69}"/>
                </a:ext>
              </a:extLst>
            </p:cNvPr>
            <p:cNvCxnSpPr>
              <a:cxnSpLocks/>
            </p:cNvCxnSpPr>
            <p:nvPr/>
          </p:nvCxnSpPr>
          <p:spPr>
            <a:xfrm>
              <a:off x="2635392" y="7333206"/>
              <a:ext cx="56007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0339B0D-8AFB-CF4D-999E-BD47E66F3CE7}"/>
                </a:ext>
              </a:extLst>
            </p:cNvPr>
            <p:cNvSpPr txBox="1"/>
            <p:nvPr/>
          </p:nvSpPr>
          <p:spPr>
            <a:xfrm>
              <a:off x="5204551" y="10584884"/>
              <a:ext cx="85580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D039C65-B9AE-A74A-87E1-EE35D5D3A084}"/>
                </a:ext>
              </a:extLst>
            </p:cNvPr>
            <p:cNvCxnSpPr>
              <a:cxnSpLocks/>
            </p:cNvCxnSpPr>
            <p:nvPr/>
          </p:nvCxnSpPr>
          <p:spPr>
            <a:xfrm>
              <a:off x="2676362" y="10812994"/>
              <a:ext cx="56007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8220A4F-9C19-BC44-B42E-E080A6399FBA}"/>
                </a:ext>
              </a:extLst>
            </p:cNvPr>
            <p:cNvSpPr txBox="1"/>
            <p:nvPr/>
          </p:nvSpPr>
          <p:spPr>
            <a:xfrm rot="16200000">
              <a:off x="-97710" y="3279223"/>
              <a:ext cx="2373983" cy="388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dirty="0"/>
                <a:t>!</a:t>
              </a:r>
              <a:r>
                <a:rPr lang="en-US" dirty="0" err="1"/>
                <a:t>optionalTagSet.isPresent</a:t>
              </a:r>
              <a:r>
                <a:rPr lang="en-US" dirty="0"/>
                <a:t>() &amp;&amp;</a:t>
              </a:r>
            </a:p>
            <a:p>
              <a:pPr algn="l"/>
              <a:r>
                <a:rPr lang="en-US" dirty="0"/>
                <a:t>!</a:t>
              </a:r>
              <a:r>
                <a:rPr lang="en-US" dirty="0" err="1"/>
                <a:t>optionalName.isPresent</a:t>
              </a:r>
              <a:r>
                <a:rPr lang="en-US" dirty="0"/>
                <a:t>()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D1AABBF-15D8-884E-B7EF-1F5A4C73252B}"/>
                </a:ext>
              </a:extLst>
            </p:cNvPr>
            <p:cNvSpPr txBox="1"/>
            <p:nvPr/>
          </p:nvSpPr>
          <p:spPr>
            <a:xfrm>
              <a:off x="2691325" y="13788729"/>
              <a:ext cx="2280255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(“list t/t”)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5375C1B-E164-A147-ACF2-9E9140AC9048}"/>
                </a:ext>
              </a:extLst>
            </p:cNvPr>
            <p:cNvCxnSpPr>
              <a:cxnSpLocks/>
            </p:cNvCxnSpPr>
            <p:nvPr/>
          </p:nvCxnSpPr>
          <p:spPr>
            <a:xfrm>
              <a:off x="2686377" y="14049886"/>
              <a:ext cx="225670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8508A7F-A4DE-004B-B8E2-1D25026B35B4}"/>
                </a:ext>
              </a:extLst>
            </p:cNvPr>
            <p:cNvSpPr/>
            <p:nvPr/>
          </p:nvSpPr>
          <p:spPr>
            <a:xfrm>
              <a:off x="4949250" y="14015877"/>
              <a:ext cx="149910" cy="67845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29497BE-1F9D-C040-9854-4A2037FE14A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547" y="14643820"/>
              <a:ext cx="227033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9731BCC-63CE-814F-913B-93C3735DDB41}"/>
                </a:ext>
              </a:extLst>
            </p:cNvPr>
            <p:cNvSpPr/>
            <p:nvPr/>
          </p:nvSpPr>
          <p:spPr>
            <a:xfrm>
              <a:off x="6521381" y="14026773"/>
              <a:ext cx="131133" cy="49446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83BEF23-AAC1-4B4E-96C6-257E45A39DFB}"/>
                </a:ext>
              </a:extLst>
            </p:cNvPr>
            <p:cNvSpPr txBox="1"/>
            <p:nvPr/>
          </p:nvSpPr>
          <p:spPr>
            <a:xfrm>
              <a:off x="5038560" y="13820229"/>
              <a:ext cx="149116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parse(“list n/d*)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49CC2F82-BD6E-C347-BD3D-4E075FE5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687" y="14059754"/>
              <a:ext cx="141319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E8B389B0-72CC-0242-809F-3EDEAD982AD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180" y="14479536"/>
              <a:ext cx="152958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A33FF31-FA50-D242-A2C2-EDF7F96FC5C1}"/>
                </a:ext>
              </a:extLst>
            </p:cNvPr>
            <p:cNvSpPr/>
            <p:nvPr/>
          </p:nvSpPr>
          <p:spPr>
            <a:xfrm>
              <a:off x="8285304" y="14249858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76" name="Rectangle 62">
              <a:extLst>
                <a:ext uri="{FF2B5EF4-FFF2-40B4-BE49-F238E27FC236}">
                  <a16:creationId xmlns:a16="http://schemas.microsoft.com/office/drawing/2014/main" id="{D3A6379B-4B14-2E44-A859-F44A00346CD0}"/>
                </a:ext>
              </a:extLst>
            </p:cNvPr>
            <p:cNvSpPr/>
            <p:nvPr/>
          </p:nvSpPr>
          <p:spPr>
            <a:xfrm>
              <a:off x="7554835" y="13785542"/>
              <a:ext cx="1609838" cy="46137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7558C13-F1CD-4344-A68F-2DE6A714F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021" y="14059809"/>
              <a:ext cx="88444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EFA6BF17-5BF9-7A46-8197-B0A67BD17BE8}"/>
                </a:ext>
              </a:extLst>
            </p:cNvPr>
            <p:cNvCxnSpPr>
              <a:cxnSpLocks/>
            </p:cNvCxnSpPr>
            <p:nvPr/>
          </p:nvCxnSpPr>
          <p:spPr>
            <a:xfrm>
              <a:off x="6656038" y="14402287"/>
              <a:ext cx="163073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28E960B-CBA1-B24C-945D-57962C30496F}"/>
                </a:ext>
              </a:extLst>
            </p:cNvPr>
            <p:cNvSpPr txBox="1"/>
            <p:nvPr/>
          </p:nvSpPr>
          <p:spPr>
            <a:xfrm>
              <a:off x="5190711" y="14629854"/>
              <a:ext cx="855808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F596356-31E5-604B-997E-71AE8DB1C6D5}"/>
                </a:ext>
              </a:extLst>
            </p:cNvPr>
            <p:cNvCxnSpPr>
              <a:cxnSpLocks/>
            </p:cNvCxnSpPr>
            <p:nvPr/>
          </p:nvCxnSpPr>
          <p:spPr>
            <a:xfrm>
              <a:off x="2662522" y="14857964"/>
              <a:ext cx="56007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0F7268A2-E461-504A-9EB0-8AB11AE6D8A4}"/>
                </a:ext>
              </a:extLst>
            </p:cNvPr>
            <p:cNvGrpSpPr/>
            <p:nvPr/>
          </p:nvGrpSpPr>
          <p:grpSpPr>
            <a:xfrm>
              <a:off x="649631" y="1596246"/>
              <a:ext cx="628547" cy="393099"/>
              <a:chOff x="345357" y="4383603"/>
              <a:chExt cx="628547" cy="393099"/>
            </a:xfrm>
          </p:grpSpPr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A625515F-EE4A-474B-991A-166265F323D9}"/>
                  </a:ext>
                </a:extLst>
              </p:cNvPr>
              <p:cNvCxnSpPr/>
              <p:nvPr/>
            </p:nvCxnSpPr>
            <p:spPr>
              <a:xfrm>
                <a:off x="345357" y="4776702"/>
                <a:ext cx="5484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4298182A-56FE-A547-9ED6-13EFFDEF82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762" y="4670553"/>
                <a:ext cx="80142" cy="106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F003ABC9-1592-874B-B902-B2E6979A99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962" y="4383603"/>
                <a:ext cx="0" cy="286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6A311E70-81E7-FF45-A9CF-9F5BD35E4E1E}"/>
                </a:ext>
              </a:extLst>
            </p:cNvPr>
            <p:cNvCxnSpPr>
              <a:cxnSpLocks/>
            </p:cNvCxnSpPr>
            <p:nvPr/>
          </p:nvCxnSpPr>
          <p:spPr>
            <a:xfrm>
              <a:off x="638635" y="6119897"/>
              <a:ext cx="189754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68D57BA-672C-0941-8D7E-DAB8D765B2EF}"/>
                </a:ext>
              </a:extLst>
            </p:cNvPr>
            <p:cNvSpPr txBox="1"/>
            <p:nvPr/>
          </p:nvSpPr>
          <p:spPr>
            <a:xfrm>
              <a:off x="655238" y="5861744"/>
              <a:ext cx="1823939" cy="19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execute(“list”)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1448834-ACA6-F343-BA87-95E213CC197E}"/>
              </a:ext>
            </a:extLst>
          </p:cNvPr>
          <p:cNvSpPr/>
          <p:nvPr/>
        </p:nvSpPr>
        <p:spPr>
          <a:xfrm>
            <a:off x="6133306" y="5846766"/>
            <a:ext cx="4416550" cy="61059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AD895F69-E459-D24E-9A44-8F7CDA03BCF6}"/>
              </a:ext>
            </a:extLst>
          </p:cNvPr>
          <p:cNvSpPr/>
          <p:nvPr/>
        </p:nvSpPr>
        <p:spPr>
          <a:xfrm>
            <a:off x="-3318541" y="5833756"/>
            <a:ext cx="9324841" cy="6105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166</Words>
  <Application>Microsoft Macintosh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2019-03-29T14:39:31Z</dcterms:modified>
</cp:coreProperties>
</file>