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26"/>
  </p:normalViewPr>
  <p:slideViewPr>
    <p:cSldViewPr snapToGrid="0">
      <p:cViewPr varScale="1">
        <p:scale>
          <a:sx n="121" d="100"/>
          <a:sy n="121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12/7/19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B436D-5F8F-7547-A5EE-02688017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96318"/>
            <a:ext cx="9304401" cy="526989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9783FF-1234-8446-AB32-9380684BB1B3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A1A4A5-828A-4BF9-94DF-CD28CBD612CF}"/>
              </a:ext>
            </a:extLst>
          </p:cNvPr>
          <p:cNvSpPr txBox="1"/>
          <p:nvPr/>
        </p:nvSpPr>
        <p:spPr>
          <a:xfrm>
            <a:off x="11042275" y="4144131"/>
            <a:ext cx="7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file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0C309-DFD1-4333-84EB-9117C609942E}"/>
              </a:ext>
            </a:extLst>
          </p:cNvPr>
          <p:cNvSpPr txBox="1"/>
          <p:nvPr/>
        </p:nvSpPr>
        <p:spPr>
          <a:xfrm>
            <a:off x="8666427" y="2315835"/>
            <a:ext cx="84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title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BD3E903-758E-2D47-AD99-018719F72293}"/>
              </a:ext>
            </a:extLst>
          </p:cNvPr>
          <p:cNvSpPr/>
          <p:nvPr/>
        </p:nvSpPr>
        <p:spPr>
          <a:xfrm rot="16200000">
            <a:off x="3599688" y="-1681925"/>
            <a:ext cx="344424" cy="464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EBC7-C0C7-CF48-95D5-47FDD988DA61}"/>
              </a:ext>
            </a:extLst>
          </p:cNvPr>
          <p:cNvSpPr txBox="1"/>
          <p:nvPr/>
        </p:nvSpPr>
        <p:spPr>
          <a:xfrm>
            <a:off x="2726436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summary</a:t>
            </a:r>
            <a:endParaRPr lang="en-SG" sz="12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3693491-4CC3-9C40-8CA3-0E17F4ACC7C5}"/>
              </a:ext>
            </a:extLst>
          </p:cNvPr>
          <p:cNvSpPr/>
          <p:nvPr/>
        </p:nvSpPr>
        <p:spPr>
          <a:xfrm rot="16200000">
            <a:off x="8298180" y="-1631634"/>
            <a:ext cx="344424" cy="454761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8EB41-E844-AC49-8C8F-94E761AA5F54}"/>
              </a:ext>
            </a:extLst>
          </p:cNvPr>
          <p:cNvSpPr txBox="1"/>
          <p:nvPr/>
        </p:nvSpPr>
        <p:spPr>
          <a:xfrm>
            <a:off x="7424928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tabs-pane</a:t>
            </a:r>
            <a:endParaRPr lang="en-SG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4F72C-650B-8E44-A379-A24D0DB5B758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494E5A0-E147-2A47-B20B-2B69B72DDFDC}"/>
              </a:ext>
            </a:extLst>
          </p:cNvPr>
          <p:cNvSpPr/>
          <p:nvPr/>
        </p:nvSpPr>
        <p:spPr>
          <a:xfrm>
            <a:off x="1411366" y="896446"/>
            <a:ext cx="516530" cy="869029"/>
          </a:xfrm>
          <a:prstGeom prst="leftBrace">
            <a:avLst>
              <a:gd name="adj1" fmla="val 1446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6C03F-369B-FC4B-A10B-9B5BFBCEF11A}"/>
              </a:ext>
            </a:extLst>
          </p:cNvPr>
          <p:cNvSpPr txBox="1"/>
          <p:nvPr/>
        </p:nvSpPr>
        <p:spPr>
          <a:xfrm>
            <a:off x="1" y="1185282"/>
            <a:ext cx="142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summary-picker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E4F15-738B-C34D-830A-5AA47285C7ED}"/>
              </a:ext>
            </a:extLst>
          </p:cNvPr>
          <p:cNvSpPr/>
          <p:nvPr/>
        </p:nvSpPr>
        <p:spPr>
          <a:xfrm>
            <a:off x="1927896" y="896446"/>
            <a:ext cx="3706363" cy="8690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EA449-180B-9046-8449-8C441F0729CF}"/>
              </a:ext>
            </a:extLst>
          </p:cNvPr>
          <p:cNvSpPr/>
          <p:nvPr/>
        </p:nvSpPr>
        <p:spPr>
          <a:xfrm>
            <a:off x="1523483" y="1950544"/>
            <a:ext cx="4482463" cy="449190"/>
          </a:xfrm>
          <a:prstGeom prst="rect">
            <a:avLst/>
          </a:prstGeom>
          <a:noFill/>
          <a:ln w="28575" cap="flat" cmpd="sng" algn="ctr">
            <a:solidFill>
              <a:srgbClr val="A401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4E73C6F-03E1-4A48-B245-93103C46EA60}"/>
              </a:ext>
            </a:extLst>
          </p:cNvPr>
          <p:cNvSpPr/>
          <p:nvPr/>
        </p:nvSpPr>
        <p:spPr>
          <a:xfrm>
            <a:off x="1142042" y="1950544"/>
            <a:ext cx="348052" cy="449190"/>
          </a:xfrm>
          <a:prstGeom prst="leftBrace">
            <a:avLst/>
          </a:prstGeom>
          <a:ln w="19050">
            <a:solidFill>
              <a:srgbClr val="A4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BE544-7145-6949-94AF-AFCE5DA7C7AD}"/>
              </a:ext>
            </a:extLst>
          </p:cNvPr>
          <p:cNvSpPr txBox="1"/>
          <p:nvPr/>
        </p:nvSpPr>
        <p:spPr>
          <a:xfrm>
            <a:off x="18534" y="2026833"/>
            <a:ext cx="120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summary-chart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B1C7-874B-4E44-A7D1-E44FC02B40B3}"/>
              </a:ext>
            </a:extLst>
          </p:cNvPr>
          <p:cNvSpPr/>
          <p:nvPr/>
        </p:nvSpPr>
        <p:spPr>
          <a:xfrm>
            <a:off x="1526181" y="3880858"/>
            <a:ext cx="4482462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7">
            <a:extLst>
              <a:ext uri="{FF2B5EF4-FFF2-40B4-BE49-F238E27FC236}">
                <a16:creationId xmlns:a16="http://schemas.microsoft.com/office/drawing/2014/main" id="{7457BEF7-1E31-E744-950A-37FC3FC20058}"/>
              </a:ext>
            </a:extLst>
          </p:cNvPr>
          <p:cNvSpPr/>
          <p:nvPr/>
        </p:nvSpPr>
        <p:spPr>
          <a:xfrm rot="2313406">
            <a:off x="1193574" y="3701355"/>
            <a:ext cx="348052" cy="9679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2AF7FB-234B-7347-967F-A89B873E0061}"/>
              </a:ext>
            </a:extLst>
          </p:cNvPr>
          <p:cNvSpPr txBox="1"/>
          <p:nvPr/>
        </p:nvSpPr>
        <p:spPr>
          <a:xfrm>
            <a:off x="31532" y="3188927"/>
            <a:ext cx="165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summary-</a:t>
            </a:r>
          </a:p>
          <a:p>
            <a:pPr algn="ctr"/>
            <a:r>
              <a:rPr lang="en-US" sz="1200" dirty="0"/>
              <a:t>chart__</a:t>
            </a:r>
            <a:r>
              <a:rPr lang="en-US" sz="1200" dirty="0" err="1"/>
              <a:t>contrib</a:t>
            </a:r>
            <a:endParaRPr lang="en-SG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AC6A71-3A8D-E241-8A3F-9F7EE32F58B5}"/>
              </a:ext>
            </a:extLst>
          </p:cNvPr>
          <p:cNvCxnSpPr>
            <a:cxnSpLocks/>
          </p:cNvCxnSpPr>
          <p:nvPr/>
        </p:nvCxnSpPr>
        <p:spPr>
          <a:xfrm flipV="1">
            <a:off x="4633568" y="3669675"/>
            <a:ext cx="0" cy="484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D53A0E-FCFE-DE4A-9776-897FDA4E3D8F}"/>
              </a:ext>
            </a:extLst>
          </p:cNvPr>
          <p:cNvSpPr txBox="1"/>
          <p:nvPr/>
        </p:nvSpPr>
        <p:spPr>
          <a:xfrm>
            <a:off x="3499944" y="3392676"/>
            <a:ext cx="251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summary-</a:t>
            </a:r>
            <a:r>
              <a:rPr lang="en-US" sz="1200" dirty="0" err="1">
                <a:solidFill>
                  <a:srgbClr val="FFC000"/>
                </a:solidFill>
              </a:rPr>
              <a:t>chart__ramp__slice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18B14-A8FF-CA40-9773-69CCCF32CE9A}"/>
              </a:ext>
            </a:extLst>
          </p:cNvPr>
          <p:cNvSpPr/>
          <p:nvPr/>
        </p:nvSpPr>
        <p:spPr>
          <a:xfrm>
            <a:off x="1536198" y="2556435"/>
            <a:ext cx="4482463" cy="30557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0A49D9D0-8D3C-1446-A8F5-448223EAB137}"/>
              </a:ext>
            </a:extLst>
          </p:cNvPr>
          <p:cNvSpPr/>
          <p:nvPr/>
        </p:nvSpPr>
        <p:spPr>
          <a:xfrm>
            <a:off x="1154757" y="2556435"/>
            <a:ext cx="348052" cy="305570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528547-1EDA-0344-9C22-58F28B4D7B80}"/>
              </a:ext>
            </a:extLst>
          </p:cNvPr>
          <p:cNvSpPr txBox="1"/>
          <p:nvPr/>
        </p:nvSpPr>
        <p:spPr>
          <a:xfrm>
            <a:off x="0" y="2478387"/>
            <a:ext cx="124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summary-</a:t>
            </a:r>
            <a:r>
              <a:rPr lang="en-US" sz="1200" dirty="0" err="1">
                <a:solidFill>
                  <a:srgbClr val="0070C0"/>
                </a:solidFill>
              </a:rPr>
              <a:t>chart__ramp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8" name="Arrow: Right 11">
            <a:extLst>
              <a:ext uri="{FF2B5EF4-FFF2-40B4-BE49-F238E27FC236}">
                <a16:creationId xmlns:a16="http://schemas.microsoft.com/office/drawing/2014/main" id="{11133928-A68D-214C-83C4-13C29E068764}"/>
              </a:ext>
            </a:extLst>
          </p:cNvPr>
          <p:cNvSpPr/>
          <p:nvPr/>
        </p:nvSpPr>
        <p:spPr>
          <a:xfrm>
            <a:off x="8260503" y="1926981"/>
            <a:ext cx="402336" cy="121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6E4E26-EF97-A547-93AF-6C3384E7A51F}"/>
              </a:ext>
            </a:extLst>
          </p:cNvPr>
          <p:cNvSpPr txBox="1"/>
          <p:nvPr/>
        </p:nvSpPr>
        <p:spPr>
          <a:xfrm>
            <a:off x="8662938" y="1833505"/>
            <a:ext cx="108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Arrow: Left 47">
            <a:extLst>
              <a:ext uri="{FF2B5EF4-FFF2-40B4-BE49-F238E27FC236}">
                <a16:creationId xmlns:a16="http://schemas.microsoft.com/office/drawing/2014/main" id="{EA9C9FB0-FAE2-D641-97A9-DF6605E5210F}"/>
              </a:ext>
            </a:extLst>
          </p:cNvPr>
          <p:cNvSpPr/>
          <p:nvPr/>
        </p:nvSpPr>
        <p:spPr>
          <a:xfrm rot="10800000">
            <a:off x="8338253" y="2419612"/>
            <a:ext cx="348052" cy="9679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Arrow: Left 47">
            <a:extLst>
              <a:ext uri="{FF2B5EF4-FFF2-40B4-BE49-F238E27FC236}">
                <a16:creationId xmlns:a16="http://schemas.microsoft.com/office/drawing/2014/main" id="{F7FC1778-C9DC-F24D-AA1E-1D70DFA1E7D8}"/>
              </a:ext>
            </a:extLst>
          </p:cNvPr>
          <p:cNvSpPr/>
          <p:nvPr/>
        </p:nvSpPr>
        <p:spPr>
          <a:xfrm rot="10800000">
            <a:off x="10686760" y="4241786"/>
            <a:ext cx="348052" cy="96793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James Pang Mun Wai</cp:lastModifiedBy>
  <cp:revision>24</cp:revision>
  <dcterms:created xsi:type="dcterms:W3CDTF">2018-09-13T15:00:55Z</dcterms:created>
  <dcterms:modified xsi:type="dcterms:W3CDTF">2019-07-12T03:57:30Z</dcterms:modified>
</cp:coreProperties>
</file>