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1781"/>
    <p:restoredTop sz="94598"/>
  </p:normalViewPr>
  <p:slideViewPr>
    <p:cSldViewPr snapToGrid="0">
      <p:cViewPr>
        <p:scale>
          <a:sx n="163" d="100"/>
          <a:sy n="163" d="100"/>
        </p:scale>
        <p:origin x="144" y="-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93D36-5B49-4565-92A8-4A432E04CE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3A7782-A511-4569-8F58-7C6AA5B2FC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1E7E81-9A37-4C83-B5A6-AF1E988A0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4EE06-143D-4C2F-8831-1CDA21FFE47B}" type="datetimeFigureOut">
              <a:rPr lang="en-SG" smtClean="0"/>
              <a:t>17/7/19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44C22A-075E-4D03-96C5-43550D29F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5F389A-FAA6-411E-AA3C-B4B450305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D56D7-2F1C-4A90-B884-D4014F0C3A1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69015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20A86-D7C8-4EC2-9F83-9CB528705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39964D-1229-416D-926B-6D7E52A993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9FAE31-1DAF-41F2-B19F-553F4BA8F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4EE06-143D-4C2F-8831-1CDA21FFE47B}" type="datetimeFigureOut">
              <a:rPr lang="en-SG" smtClean="0"/>
              <a:t>17/7/19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5B54DC-23B6-4CF0-BC42-2E706084E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5821E5-D1D9-4C5D-8B30-3E8C5664A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D56D7-2F1C-4A90-B884-D4014F0C3A1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4085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48E5A6-0243-4D45-B930-BF9F43D114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AC7463-DFFF-4A01-8FC8-ACC397625E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01E923-EFE8-4572-81CE-D5B60F05F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4EE06-143D-4C2F-8831-1CDA21FFE47B}" type="datetimeFigureOut">
              <a:rPr lang="en-SG" smtClean="0"/>
              <a:t>17/7/19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862371-3D43-4C5D-B728-A60486510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CF9EC6-526D-4703-BB6C-630A5D5B7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D56D7-2F1C-4A90-B884-D4014F0C3A1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60675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046E2-A30E-42FA-A388-189F2600B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28D55-3060-4A0E-8AF0-EA7BD3F86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847FE3-FF75-4854-BF79-C77FDC3CC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4EE06-143D-4C2F-8831-1CDA21FFE47B}" type="datetimeFigureOut">
              <a:rPr lang="en-SG" smtClean="0"/>
              <a:t>17/7/19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9E29BA-D4DD-4197-B3F0-B88991244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48B0A1-16F9-496A-9C20-20877C176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D56D7-2F1C-4A90-B884-D4014F0C3A1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10513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093B7-13FD-4F91-AD15-71FF1B79C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C4B5CC-5870-4699-9053-FAB62EC2AF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A3FDE6-884D-4321-B569-A1103CDC4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4EE06-143D-4C2F-8831-1CDA21FFE47B}" type="datetimeFigureOut">
              <a:rPr lang="en-SG" smtClean="0"/>
              <a:t>17/7/19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A87266-1B74-4D70-ABAE-3CF4652FB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10DB2-07F3-437C-A430-A9F769078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D56D7-2F1C-4A90-B884-D4014F0C3A1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94440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0AC29-972A-4168-A748-F4D9A4BF4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D8D95-E886-4583-AB7C-E521673384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821B9F-B53F-47FF-8016-04EB5297E1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24D5F1-387D-434E-BFB9-8996E8784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4EE06-143D-4C2F-8831-1CDA21FFE47B}" type="datetimeFigureOut">
              <a:rPr lang="en-SG" smtClean="0"/>
              <a:t>17/7/19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397F3C-6829-4552-861E-86817AF64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3CB8B8-C362-4FDE-A12C-F4A713DFD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D56D7-2F1C-4A90-B884-D4014F0C3A1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8355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6023A-B9B7-414F-9867-0BE4D7AF2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6D8298-FED0-4DA1-98A8-F2D6D4C712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410FD9-3C04-44CE-AD88-09B653391A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95C156-6DCE-445A-91DE-32009416D7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31C89-CED9-46C5-84EB-DDA68F1A1B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857FFA-6ABF-4158-8071-530B84976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4EE06-143D-4C2F-8831-1CDA21FFE47B}" type="datetimeFigureOut">
              <a:rPr lang="en-SG" smtClean="0"/>
              <a:t>17/7/19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29B34B-4CBE-4E8E-A082-606D2890A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A64A32-14E2-412A-A6D4-29079E971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D56D7-2F1C-4A90-B884-D4014F0C3A1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80772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F6108-8E00-4F5E-B8E1-51E6EF59A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87AB3B-8072-4F35-98D2-E05589C46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4EE06-143D-4C2F-8831-1CDA21FFE47B}" type="datetimeFigureOut">
              <a:rPr lang="en-SG" smtClean="0"/>
              <a:t>17/7/19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D629E2-66BA-4732-90CD-CC64008A9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FA8580-2435-4089-BA18-361147E0E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D56D7-2F1C-4A90-B884-D4014F0C3A1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59111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C40B2F-0919-47EF-89C2-A0CA2C83C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4EE06-143D-4C2F-8831-1CDA21FFE47B}" type="datetimeFigureOut">
              <a:rPr lang="en-SG" smtClean="0"/>
              <a:t>17/7/19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816A39-D806-40D7-9E01-B332D7AA2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72B0C2-888E-41EE-A45F-081C72E40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D56D7-2F1C-4A90-B884-D4014F0C3A1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5559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C7255-3003-4088-813F-1538B555B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FD703F-85C5-41EE-B012-BED4E1653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4C37CB-5A52-407C-B718-1AB42D2904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7DB99F-B260-432A-BF53-4FA83D3D2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4EE06-143D-4C2F-8831-1CDA21FFE47B}" type="datetimeFigureOut">
              <a:rPr lang="en-SG" smtClean="0"/>
              <a:t>17/7/19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CA0BCA-203D-4974-A6F8-8733CDA14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06F23D-301C-4E85-8438-DCBF6BF90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D56D7-2F1C-4A90-B884-D4014F0C3A1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92836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BC3CE-C2E7-470C-8285-1635CCF05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3AA6E8-A440-4138-918E-14C8D15CC7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627640-80C1-4138-A3A3-90EED53437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77AAF3-758D-43AB-B5CB-0D5154FA7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4EE06-143D-4C2F-8831-1CDA21FFE47B}" type="datetimeFigureOut">
              <a:rPr lang="en-SG" smtClean="0"/>
              <a:t>17/7/19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0B1F0-F2A6-472B-92AA-57A4F9C5D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B14251-C21D-4FA0-ACDF-CCB1C218F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D56D7-2F1C-4A90-B884-D4014F0C3A1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33004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1AC43C-B213-4397-B9FD-3D89FE7FB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98343E-112F-4DBC-BA1D-A8ABEBE677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5F950B-50DE-4A5E-9802-5CB463CAC4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F4EE06-143D-4C2F-8831-1CDA21FFE47B}" type="datetimeFigureOut">
              <a:rPr lang="en-SG" smtClean="0"/>
              <a:t>17/7/19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205EA5-2F12-4835-8C6E-747A6689CC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D455BA-935A-4030-941F-4A4B0C46B8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D56D7-2F1C-4A90-B884-D4014F0C3A1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3094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A screenshot of a cell phone&#10;&#10;Description automatically generated">
            <a:extLst>
              <a:ext uri="{FF2B5EF4-FFF2-40B4-BE49-F238E27FC236}">
                <a16:creationId xmlns:a16="http://schemas.microsoft.com/office/drawing/2014/main" id="{348B436D-5F8F-7547-A5EE-02688017F8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796318"/>
            <a:ext cx="9304401" cy="526989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A39783FF-1234-8446-AB32-9380684BB1B3}"/>
              </a:ext>
            </a:extLst>
          </p:cNvPr>
          <p:cNvSpPr/>
          <p:nvPr/>
        </p:nvSpPr>
        <p:spPr>
          <a:xfrm>
            <a:off x="1443990" y="814386"/>
            <a:ext cx="4607814" cy="5229225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A0A1A4A5-828A-4BF9-94DF-CD28CBD612CF}"/>
              </a:ext>
            </a:extLst>
          </p:cNvPr>
          <p:cNvSpPr txBox="1"/>
          <p:nvPr/>
        </p:nvSpPr>
        <p:spPr>
          <a:xfrm>
            <a:off x="10971251" y="4126375"/>
            <a:ext cx="7503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accent4">
                    <a:lumMod val="75000"/>
                  </a:schemeClr>
                </a:solidFill>
              </a:rPr>
              <a:t>file</a:t>
            </a:r>
            <a:endParaRPr lang="zh-CN" altLang="en-US" sz="12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8A40C309-DFD1-4333-84EB-9117C609942E}"/>
              </a:ext>
            </a:extLst>
          </p:cNvPr>
          <p:cNvSpPr txBox="1"/>
          <p:nvPr/>
        </p:nvSpPr>
        <p:spPr>
          <a:xfrm>
            <a:off x="8726811" y="2315835"/>
            <a:ext cx="8494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C00000"/>
                </a:solidFill>
              </a:rPr>
              <a:t>title</a:t>
            </a:r>
            <a:endParaRPr lang="zh-CN" altLang="en-US" sz="1200" dirty="0">
              <a:solidFill>
                <a:srgbClr val="C0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50BEBC7-C0C7-CF48-95D5-47FDD988DA61}"/>
              </a:ext>
            </a:extLst>
          </p:cNvPr>
          <p:cNvSpPr txBox="1"/>
          <p:nvPr/>
        </p:nvSpPr>
        <p:spPr>
          <a:xfrm>
            <a:off x="2726436" y="163993"/>
            <a:ext cx="20909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/>
                </a:solidFill>
              </a:rPr>
              <a:t>summary</a:t>
            </a:r>
            <a:endParaRPr lang="en-SG" sz="1200" dirty="0">
              <a:solidFill>
                <a:schemeClr val="accent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398EB41-E844-AC49-8C8F-94E761AA5F54}"/>
              </a:ext>
            </a:extLst>
          </p:cNvPr>
          <p:cNvSpPr txBox="1"/>
          <p:nvPr/>
        </p:nvSpPr>
        <p:spPr>
          <a:xfrm>
            <a:off x="7432929" y="161454"/>
            <a:ext cx="20909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2"/>
                </a:solidFill>
              </a:rPr>
              <a:t>tabs-pane</a:t>
            </a:r>
            <a:endParaRPr lang="en-SG" sz="1200" dirty="0">
              <a:solidFill>
                <a:schemeClr val="accent2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174F72C-650B-8E44-A379-A24D0DB5B758}"/>
              </a:ext>
            </a:extLst>
          </p:cNvPr>
          <p:cNvSpPr/>
          <p:nvPr/>
        </p:nvSpPr>
        <p:spPr>
          <a:xfrm>
            <a:off x="6204585" y="814386"/>
            <a:ext cx="4547616" cy="5229225"/>
          </a:xfrm>
          <a:prstGeom prst="rect">
            <a:avLst/>
          </a:prstGeom>
          <a:noFill/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7B6C03F-369B-FC4B-A10B-9B5BFBCEF11A}"/>
              </a:ext>
            </a:extLst>
          </p:cNvPr>
          <p:cNvSpPr txBox="1"/>
          <p:nvPr/>
        </p:nvSpPr>
        <p:spPr>
          <a:xfrm>
            <a:off x="1" y="1185282"/>
            <a:ext cx="14228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6"/>
                </a:solidFill>
              </a:rPr>
              <a:t>summary-picker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4AE4F15-738B-C34D-830A-5AA47285C7ED}"/>
              </a:ext>
            </a:extLst>
          </p:cNvPr>
          <p:cNvSpPr/>
          <p:nvPr/>
        </p:nvSpPr>
        <p:spPr>
          <a:xfrm>
            <a:off x="1927896" y="896446"/>
            <a:ext cx="3706363" cy="869029"/>
          </a:xfrm>
          <a:prstGeom prst="rect">
            <a:avLst/>
          </a:prstGeom>
          <a:noFill/>
          <a:ln w="127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70EA449-180B-9046-8449-8C441F0729CF}"/>
              </a:ext>
            </a:extLst>
          </p:cNvPr>
          <p:cNvSpPr/>
          <p:nvPr/>
        </p:nvSpPr>
        <p:spPr>
          <a:xfrm>
            <a:off x="1523483" y="1950544"/>
            <a:ext cx="4482463" cy="449190"/>
          </a:xfrm>
          <a:prstGeom prst="rect">
            <a:avLst/>
          </a:prstGeom>
          <a:noFill/>
          <a:ln w="127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77BE544-7145-6949-94AF-AFCE5DA7C7AD}"/>
              </a:ext>
            </a:extLst>
          </p:cNvPr>
          <p:cNvSpPr txBox="1"/>
          <p:nvPr/>
        </p:nvSpPr>
        <p:spPr>
          <a:xfrm>
            <a:off x="12184" y="2026833"/>
            <a:ext cx="12029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summary-chart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720B1C7-874B-4E44-A7D1-E44FC02B40B3}"/>
              </a:ext>
            </a:extLst>
          </p:cNvPr>
          <p:cNvSpPr/>
          <p:nvPr/>
        </p:nvSpPr>
        <p:spPr>
          <a:xfrm>
            <a:off x="1526181" y="3880858"/>
            <a:ext cx="4482462" cy="96793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C2AF7FB-234B-7347-967F-A89B873E0061}"/>
              </a:ext>
            </a:extLst>
          </p:cNvPr>
          <p:cNvSpPr txBox="1"/>
          <p:nvPr/>
        </p:nvSpPr>
        <p:spPr>
          <a:xfrm>
            <a:off x="57153" y="3729919"/>
            <a:ext cx="15895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summary-</a:t>
            </a:r>
          </a:p>
          <a:p>
            <a:pPr algn="ctr"/>
            <a:r>
              <a:rPr lang="en-US" sz="1200" dirty="0"/>
              <a:t>chart__</a:t>
            </a:r>
            <a:r>
              <a:rPr lang="en-US" sz="1200" dirty="0" err="1"/>
              <a:t>contrib</a:t>
            </a:r>
            <a:endParaRPr lang="en-SG" sz="12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ED53A0E-FCFE-DE4A-9776-897FDA4E3D8F}"/>
              </a:ext>
            </a:extLst>
          </p:cNvPr>
          <p:cNvSpPr txBox="1"/>
          <p:nvPr/>
        </p:nvSpPr>
        <p:spPr>
          <a:xfrm>
            <a:off x="3570993" y="4666268"/>
            <a:ext cx="25169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C000"/>
                </a:solidFill>
              </a:rPr>
              <a:t>summary-</a:t>
            </a:r>
            <a:r>
              <a:rPr lang="en-US" sz="1200" dirty="0" err="1">
                <a:solidFill>
                  <a:srgbClr val="FFC000"/>
                </a:solidFill>
              </a:rPr>
              <a:t>chart__ramp__slice</a:t>
            </a:r>
            <a:endParaRPr lang="en-SG" sz="1200" dirty="0">
              <a:solidFill>
                <a:srgbClr val="FFC000"/>
              </a:solidFill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FE18B14-A8FF-CA40-9773-69CCCF32CE9A}"/>
              </a:ext>
            </a:extLst>
          </p:cNvPr>
          <p:cNvSpPr/>
          <p:nvPr/>
        </p:nvSpPr>
        <p:spPr>
          <a:xfrm>
            <a:off x="1536198" y="2556435"/>
            <a:ext cx="4482463" cy="305570"/>
          </a:xfrm>
          <a:prstGeom prst="rect">
            <a:avLst/>
          </a:prstGeom>
          <a:noFill/>
          <a:ln w="1270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SG" dirty="0">
              <a:highlight>
                <a:srgbClr val="FFFF00"/>
              </a:highlight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C528547-1EDA-0344-9C22-58F28B4D7B80}"/>
              </a:ext>
            </a:extLst>
          </p:cNvPr>
          <p:cNvSpPr txBox="1"/>
          <p:nvPr/>
        </p:nvSpPr>
        <p:spPr>
          <a:xfrm>
            <a:off x="0" y="2478387"/>
            <a:ext cx="12434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70C0"/>
                </a:solidFill>
              </a:rPr>
              <a:t>summary-</a:t>
            </a:r>
            <a:r>
              <a:rPr lang="en-US" sz="1200" dirty="0" err="1">
                <a:solidFill>
                  <a:srgbClr val="0070C0"/>
                </a:solidFill>
              </a:rPr>
              <a:t>chart__ramp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26E4E26-EF97-A547-93AF-6C3384E7A51F}"/>
              </a:ext>
            </a:extLst>
          </p:cNvPr>
          <p:cNvSpPr txBox="1"/>
          <p:nvPr/>
        </p:nvSpPr>
        <p:spPr>
          <a:xfrm>
            <a:off x="8714444" y="1869016"/>
            <a:ext cx="10801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glob filter</a:t>
            </a:r>
            <a:endParaRPr lang="en-SG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02C24E7-F5CF-7D4F-9162-44F08F19CA6F}"/>
              </a:ext>
            </a:extLst>
          </p:cNvPr>
          <p:cNvSpPr/>
          <p:nvPr/>
        </p:nvSpPr>
        <p:spPr>
          <a:xfrm>
            <a:off x="6242293" y="1869318"/>
            <a:ext cx="2022818" cy="277000"/>
          </a:xfrm>
          <a:prstGeom prst="rect">
            <a:avLst/>
          </a:prstGeom>
          <a:noFill/>
          <a:ln w="1270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2744CE9-0A67-9A43-A9BB-0CF02DB76205}"/>
              </a:ext>
            </a:extLst>
          </p:cNvPr>
          <p:cNvSpPr/>
          <p:nvPr/>
        </p:nvSpPr>
        <p:spPr>
          <a:xfrm>
            <a:off x="6242293" y="2338728"/>
            <a:ext cx="2022818" cy="217707"/>
          </a:xfrm>
          <a:prstGeom prst="rect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C141FFD1-6C95-3144-91D0-6661C4DDF579}"/>
              </a:ext>
            </a:extLst>
          </p:cNvPr>
          <p:cNvSpPr/>
          <p:nvPr/>
        </p:nvSpPr>
        <p:spPr>
          <a:xfrm>
            <a:off x="6252370" y="4074853"/>
            <a:ext cx="4400833" cy="417238"/>
          </a:xfrm>
          <a:prstGeom prst="rect">
            <a:avLst/>
          </a:prstGeom>
          <a:noFill/>
          <a:ln w="127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E1E9E40-02F3-174C-97DB-3B6E1415124B}"/>
              </a:ext>
            </a:extLst>
          </p:cNvPr>
          <p:cNvCxnSpPr/>
          <p:nvPr/>
        </p:nvCxnSpPr>
        <p:spPr>
          <a:xfrm>
            <a:off x="1294354" y="1335408"/>
            <a:ext cx="599900" cy="0"/>
          </a:xfrm>
          <a:prstGeom prst="straightConnector1">
            <a:avLst/>
          </a:prstGeom>
          <a:ln w="127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EEEF689-CF7E-7149-97BA-3D3957707314}"/>
              </a:ext>
            </a:extLst>
          </p:cNvPr>
          <p:cNvCxnSpPr>
            <a:cxnSpLocks/>
          </p:cNvCxnSpPr>
          <p:nvPr/>
        </p:nvCxnSpPr>
        <p:spPr>
          <a:xfrm>
            <a:off x="1111250" y="2178394"/>
            <a:ext cx="415745" cy="0"/>
          </a:xfrm>
          <a:prstGeom prst="straightConnector1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A9F6241-AC1E-1B48-8BC2-871CFFE15B1E}"/>
              </a:ext>
            </a:extLst>
          </p:cNvPr>
          <p:cNvCxnSpPr>
            <a:cxnSpLocks/>
          </p:cNvCxnSpPr>
          <p:nvPr/>
        </p:nvCxnSpPr>
        <p:spPr>
          <a:xfrm>
            <a:off x="1107533" y="2714969"/>
            <a:ext cx="437970" cy="0"/>
          </a:xfrm>
          <a:prstGeom prst="straightConnector1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84AD6F2-A33B-8148-AEDA-A8EAEFD7DC95}"/>
              </a:ext>
            </a:extLst>
          </p:cNvPr>
          <p:cNvCxnSpPr>
            <a:cxnSpLocks/>
          </p:cNvCxnSpPr>
          <p:nvPr/>
        </p:nvCxnSpPr>
        <p:spPr>
          <a:xfrm>
            <a:off x="1215138" y="3933171"/>
            <a:ext cx="30032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3FA0071-1F3A-2C42-AE98-70438B56D7BF}"/>
              </a:ext>
            </a:extLst>
          </p:cNvPr>
          <p:cNvCxnSpPr/>
          <p:nvPr/>
        </p:nvCxnSpPr>
        <p:spPr>
          <a:xfrm>
            <a:off x="3771899" y="483476"/>
            <a:ext cx="0" cy="31284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20E8FC5-C665-144F-B0BB-107E10758C59}"/>
              </a:ext>
            </a:extLst>
          </p:cNvPr>
          <p:cNvCxnSpPr/>
          <p:nvPr/>
        </p:nvCxnSpPr>
        <p:spPr>
          <a:xfrm>
            <a:off x="8458331" y="465408"/>
            <a:ext cx="0" cy="312842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39E59FD8-6ED7-DE42-8608-75F1F9A40F07}"/>
              </a:ext>
            </a:extLst>
          </p:cNvPr>
          <p:cNvCxnSpPr>
            <a:cxnSpLocks/>
          </p:cNvCxnSpPr>
          <p:nvPr/>
        </p:nvCxnSpPr>
        <p:spPr>
          <a:xfrm flipH="1">
            <a:off x="8289242" y="2020373"/>
            <a:ext cx="436773" cy="0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FA0DA7C-E4AB-7640-B648-6DBC87E6B30F}"/>
              </a:ext>
            </a:extLst>
          </p:cNvPr>
          <p:cNvCxnSpPr>
            <a:cxnSpLocks/>
          </p:cNvCxnSpPr>
          <p:nvPr/>
        </p:nvCxnSpPr>
        <p:spPr>
          <a:xfrm flipH="1">
            <a:off x="8294408" y="2462889"/>
            <a:ext cx="436773" cy="0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3CB679E-8205-8D4E-8605-4305DBA22290}"/>
              </a:ext>
            </a:extLst>
          </p:cNvPr>
          <p:cNvCxnSpPr>
            <a:cxnSpLocks/>
          </p:cNvCxnSpPr>
          <p:nvPr/>
        </p:nvCxnSpPr>
        <p:spPr>
          <a:xfrm flipH="1" flipV="1">
            <a:off x="10667719" y="4260483"/>
            <a:ext cx="318046" cy="4392"/>
          </a:xfrm>
          <a:prstGeom prst="straightConnector1">
            <a:avLst/>
          </a:prstGeom>
          <a:ln w="127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10B956D-D846-A649-B354-69624F72C304}"/>
              </a:ext>
            </a:extLst>
          </p:cNvPr>
          <p:cNvCxnSpPr>
            <a:cxnSpLocks/>
          </p:cNvCxnSpPr>
          <p:nvPr/>
        </p:nvCxnSpPr>
        <p:spPr>
          <a:xfrm flipV="1">
            <a:off x="4615090" y="4409457"/>
            <a:ext cx="1" cy="256811"/>
          </a:xfrm>
          <a:prstGeom prst="straightConnector1">
            <a:avLst/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23858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20</Words>
  <Application>Microsoft Macintosh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Peh Xian Bin, Eugene</dc:creator>
  <cp:lastModifiedBy>James Pang Mun Wai</cp:lastModifiedBy>
  <cp:revision>27</cp:revision>
  <dcterms:created xsi:type="dcterms:W3CDTF">2018-09-13T15:00:55Z</dcterms:created>
  <dcterms:modified xsi:type="dcterms:W3CDTF">2019-07-17T08:57:02Z</dcterms:modified>
</cp:coreProperties>
</file>