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781"/>
    <p:restoredTop sz="94626"/>
  </p:normalViewPr>
  <p:slideViewPr>
    <p:cSldViewPr snapToGrid="0">
      <p:cViewPr>
        <p:scale>
          <a:sx n="144" d="100"/>
          <a:sy n="144" d="100"/>
        </p:scale>
        <p:origin x="-248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3D36-5B49-4565-92A8-4A432E04C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A7782-A511-4569-8F58-7C6AA5B2F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E7E81-9A37-4C83-B5A6-AF1E988A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12/7/19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4C22A-075E-4D03-96C5-43550D29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F389A-FAA6-411E-AA3C-B4B45030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901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20A86-D7C8-4EC2-9F83-9CB528705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9964D-1229-416D-926B-6D7E52A99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FAE31-1DAF-41F2-B19F-553F4BA8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12/7/19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B54DC-23B6-4CF0-BC42-2E706084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21E5-D1D9-4C5D-8B30-3E8C5664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08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8E5A6-0243-4D45-B930-BF9F43D11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C7463-DFFF-4A01-8FC8-ACC397625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1E923-EFE8-4572-81CE-D5B60F05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12/7/19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62371-3D43-4C5D-B728-A6048651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F9EC6-526D-4703-BB6C-630A5D5B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067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46E2-A30E-42FA-A388-189F2600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28D55-3060-4A0E-8AF0-EA7BD3F86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47FE3-FF75-4854-BF79-C77FDC3C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12/7/19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E29BA-D4DD-4197-B3F0-B8899124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8B0A1-16F9-496A-9C20-20877C17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051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93B7-13FD-4F91-AD15-71FF1B79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4B5CC-5870-4699-9053-FAB62EC2A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3FDE6-884D-4321-B569-A1103CDC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12/7/19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87266-1B74-4D70-ABAE-3CF4652F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0DB2-07F3-437C-A430-A9F76907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444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AC29-972A-4168-A748-F4D9A4BF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D8D95-E886-4583-AB7C-E52167338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21B9F-B53F-47FF-8016-04EB5297E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4D5F1-387D-434E-BFB9-8996E878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12/7/19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97F3C-6829-4552-861E-86817AF6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CB8B8-C362-4FDE-A12C-F4A713DF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35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023A-B9B7-414F-9867-0BE4D7AF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D8298-FED0-4DA1-98A8-F2D6D4C71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10FD9-3C04-44CE-AD88-09B653391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5C156-6DCE-445A-91DE-32009416D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31C89-CED9-46C5-84EB-DDA68F1A1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57FFA-6ABF-4158-8071-530B8497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12/7/19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9B34B-4CBE-4E8E-A082-606D2890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64A32-14E2-412A-A6D4-29079E97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77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6108-8E00-4F5E-B8E1-51E6EF59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7AB3B-8072-4F35-98D2-E05589C4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12/7/19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629E2-66BA-4732-90CD-CC64008A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A8580-2435-4089-BA18-361147E0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11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40B2F-0919-47EF-89C2-A0CA2C83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12/7/19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16A39-D806-40D7-9E01-B332D7AA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2B0C2-888E-41EE-A45F-081C72E4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55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7255-3003-4088-813F-1538B555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D703F-85C5-41EE-B012-BED4E1653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C37CB-5A52-407C-B718-1AB42D290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DB99F-B260-432A-BF53-4FA83D3D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12/7/19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A0BCA-203D-4974-A6F8-8733CDA1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6F23D-301C-4E85-8438-DCBF6BF9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283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C3CE-C2E7-470C-8285-1635CCF0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AA6E8-A440-4138-918E-14C8D15CC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27640-80C1-4138-A3A3-90EED5343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7AAF3-758D-43AB-B5CB-0D5154FA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12/7/19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0B1F0-F2A6-472B-92AA-57A4F9C5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14251-C21D-4FA0-ACDF-CCB1C218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00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AC43C-B213-4397-B9FD-3D89FE7F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8343E-112F-4DBC-BA1D-A8ABEBE67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F950B-50DE-4A5E-9802-5CB463CAC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4EE06-143D-4C2F-8831-1CDA21FFE47B}" type="datetimeFigureOut">
              <a:rPr lang="en-SG" smtClean="0"/>
              <a:t>12/7/19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05EA5-2F12-4835-8C6E-747A6689C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455BA-935A-4030-941F-4A4B0C46B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309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8B436D-5F8F-7547-A5EE-02688017F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796318"/>
            <a:ext cx="9304401" cy="52698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39783FF-1234-8446-AB32-9380684BB1B3}"/>
              </a:ext>
            </a:extLst>
          </p:cNvPr>
          <p:cNvSpPr/>
          <p:nvPr/>
        </p:nvSpPr>
        <p:spPr>
          <a:xfrm>
            <a:off x="1443990" y="814386"/>
            <a:ext cx="4607814" cy="522922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0A1A4A5-828A-4BF9-94DF-CD28CBD612CF}"/>
              </a:ext>
            </a:extLst>
          </p:cNvPr>
          <p:cNvSpPr txBox="1"/>
          <p:nvPr/>
        </p:nvSpPr>
        <p:spPr>
          <a:xfrm>
            <a:off x="10971251" y="4126375"/>
            <a:ext cx="75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4">
                    <a:lumMod val="75000"/>
                  </a:schemeClr>
                </a:solidFill>
              </a:rPr>
              <a:t>file</a:t>
            </a:r>
            <a:endParaRPr lang="zh-CN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A40C309-DFD1-4333-84EB-9117C609942E}"/>
              </a:ext>
            </a:extLst>
          </p:cNvPr>
          <p:cNvSpPr txBox="1"/>
          <p:nvPr/>
        </p:nvSpPr>
        <p:spPr>
          <a:xfrm>
            <a:off x="8613159" y="2315835"/>
            <a:ext cx="849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</a:rPr>
              <a:t>title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0BEBC7-C0C7-CF48-95D5-47FDD988DA61}"/>
              </a:ext>
            </a:extLst>
          </p:cNvPr>
          <p:cNvSpPr txBox="1"/>
          <p:nvPr/>
        </p:nvSpPr>
        <p:spPr>
          <a:xfrm>
            <a:off x="2726436" y="163993"/>
            <a:ext cx="209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summary</a:t>
            </a:r>
            <a:endParaRPr lang="en-SG" sz="1200" dirty="0">
              <a:solidFill>
                <a:schemeClr val="accen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98EB41-E844-AC49-8C8F-94E761AA5F54}"/>
              </a:ext>
            </a:extLst>
          </p:cNvPr>
          <p:cNvSpPr txBox="1"/>
          <p:nvPr/>
        </p:nvSpPr>
        <p:spPr>
          <a:xfrm>
            <a:off x="7432929" y="161454"/>
            <a:ext cx="209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tabs-pane</a:t>
            </a:r>
            <a:endParaRPr lang="en-SG" sz="1200" dirty="0">
              <a:solidFill>
                <a:schemeClr val="accent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174F72C-650B-8E44-A379-A24D0DB5B758}"/>
              </a:ext>
            </a:extLst>
          </p:cNvPr>
          <p:cNvSpPr/>
          <p:nvPr/>
        </p:nvSpPr>
        <p:spPr>
          <a:xfrm>
            <a:off x="6204585" y="814386"/>
            <a:ext cx="4547616" cy="5229225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B6C03F-369B-FC4B-A10B-9B5BFBCEF11A}"/>
              </a:ext>
            </a:extLst>
          </p:cNvPr>
          <p:cNvSpPr txBox="1"/>
          <p:nvPr/>
        </p:nvSpPr>
        <p:spPr>
          <a:xfrm>
            <a:off x="1" y="1185282"/>
            <a:ext cx="1422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/>
                </a:solidFill>
              </a:rPr>
              <a:t>summary-picker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AE4F15-738B-C34D-830A-5AA47285C7ED}"/>
              </a:ext>
            </a:extLst>
          </p:cNvPr>
          <p:cNvSpPr/>
          <p:nvPr/>
        </p:nvSpPr>
        <p:spPr>
          <a:xfrm>
            <a:off x="1927896" y="896446"/>
            <a:ext cx="3706363" cy="869029"/>
          </a:xfrm>
          <a:prstGeom prst="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70EA449-180B-9046-8449-8C441F0729CF}"/>
              </a:ext>
            </a:extLst>
          </p:cNvPr>
          <p:cNvSpPr/>
          <p:nvPr/>
        </p:nvSpPr>
        <p:spPr>
          <a:xfrm>
            <a:off x="1523483" y="1950544"/>
            <a:ext cx="4482463" cy="449190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7BE544-7145-6949-94AF-AFCE5DA7C7AD}"/>
              </a:ext>
            </a:extLst>
          </p:cNvPr>
          <p:cNvSpPr txBox="1"/>
          <p:nvPr/>
        </p:nvSpPr>
        <p:spPr>
          <a:xfrm>
            <a:off x="18534" y="2026833"/>
            <a:ext cx="1202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summary-chart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20B1C7-874B-4E44-A7D1-E44FC02B40B3}"/>
              </a:ext>
            </a:extLst>
          </p:cNvPr>
          <p:cNvSpPr/>
          <p:nvPr/>
        </p:nvSpPr>
        <p:spPr>
          <a:xfrm>
            <a:off x="1526181" y="3880858"/>
            <a:ext cx="4482462" cy="967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2AF7FB-234B-7347-967F-A89B873E0061}"/>
              </a:ext>
            </a:extLst>
          </p:cNvPr>
          <p:cNvSpPr txBox="1"/>
          <p:nvPr/>
        </p:nvSpPr>
        <p:spPr>
          <a:xfrm>
            <a:off x="57153" y="3729919"/>
            <a:ext cx="1589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summary-</a:t>
            </a:r>
          </a:p>
          <a:p>
            <a:pPr algn="ctr"/>
            <a:r>
              <a:rPr lang="en-US" sz="1200" dirty="0"/>
              <a:t>chart__</a:t>
            </a:r>
            <a:r>
              <a:rPr lang="en-US" sz="1200" dirty="0" err="1"/>
              <a:t>contrib</a:t>
            </a:r>
            <a:endParaRPr lang="en-SG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ED53A0E-FCFE-DE4A-9776-897FDA4E3D8F}"/>
              </a:ext>
            </a:extLst>
          </p:cNvPr>
          <p:cNvSpPr txBox="1"/>
          <p:nvPr/>
        </p:nvSpPr>
        <p:spPr>
          <a:xfrm>
            <a:off x="3534831" y="4666268"/>
            <a:ext cx="2516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summary-</a:t>
            </a:r>
            <a:r>
              <a:rPr lang="en-US" sz="1200" dirty="0" err="1">
                <a:solidFill>
                  <a:srgbClr val="FFC000"/>
                </a:solidFill>
              </a:rPr>
              <a:t>chart__ramp__slice</a:t>
            </a:r>
            <a:endParaRPr lang="en-SG" sz="1200" dirty="0">
              <a:solidFill>
                <a:srgbClr val="FFC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FE18B14-A8FF-CA40-9773-69CCCF32CE9A}"/>
              </a:ext>
            </a:extLst>
          </p:cNvPr>
          <p:cNvSpPr/>
          <p:nvPr/>
        </p:nvSpPr>
        <p:spPr>
          <a:xfrm>
            <a:off x="1536198" y="2556435"/>
            <a:ext cx="4482463" cy="305570"/>
          </a:xfrm>
          <a:prstGeom prst="rect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SG" dirty="0">
              <a:highlight>
                <a:srgbClr val="FFFF00"/>
              </a:highlight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C528547-1EDA-0344-9C22-58F28B4D7B80}"/>
              </a:ext>
            </a:extLst>
          </p:cNvPr>
          <p:cNvSpPr txBox="1"/>
          <p:nvPr/>
        </p:nvSpPr>
        <p:spPr>
          <a:xfrm>
            <a:off x="0" y="2478387"/>
            <a:ext cx="1243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summary-</a:t>
            </a:r>
            <a:r>
              <a:rPr lang="en-US" sz="1200" dirty="0" err="1">
                <a:solidFill>
                  <a:srgbClr val="0070C0"/>
                </a:solidFill>
              </a:rPr>
              <a:t>chart__ramp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6E4E26-EF97-A547-93AF-6C3384E7A51F}"/>
              </a:ext>
            </a:extLst>
          </p:cNvPr>
          <p:cNvSpPr txBox="1"/>
          <p:nvPr/>
        </p:nvSpPr>
        <p:spPr>
          <a:xfrm>
            <a:off x="8600792" y="1869016"/>
            <a:ext cx="108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glob filter</a:t>
            </a:r>
            <a:endParaRPr lang="en-SG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BD86CC-DB2A-5940-A2BC-0B4EC63FFA8A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747897" y="483476"/>
            <a:ext cx="0" cy="33091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C014436-7174-7349-B726-708BC955C9C3}"/>
              </a:ext>
            </a:extLst>
          </p:cNvPr>
          <p:cNvCxnSpPr>
            <a:cxnSpLocks/>
          </p:cNvCxnSpPr>
          <p:nvPr/>
        </p:nvCxnSpPr>
        <p:spPr>
          <a:xfrm>
            <a:off x="8482807" y="465408"/>
            <a:ext cx="0" cy="33091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8CDE1DA-8DC0-3744-8121-745A1D5A6F15}"/>
              </a:ext>
            </a:extLst>
          </p:cNvPr>
          <p:cNvCxnSpPr>
            <a:cxnSpLocks/>
          </p:cNvCxnSpPr>
          <p:nvPr/>
        </p:nvCxnSpPr>
        <p:spPr>
          <a:xfrm>
            <a:off x="1320084" y="1330960"/>
            <a:ext cx="595745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FF732E4-945B-F047-B8AA-90BB7B084A7F}"/>
              </a:ext>
            </a:extLst>
          </p:cNvPr>
          <p:cNvCxnSpPr>
            <a:cxnSpLocks/>
          </p:cNvCxnSpPr>
          <p:nvPr/>
        </p:nvCxnSpPr>
        <p:spPr>
          <a:xfrm>
            <a:off x="1191138" y="2175139"/>
            <a:ext cx="343633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D401D7E-9C74-0C4D-B246-598FFCA72708}"/>
              </a:ext>
            </a:extLst>
          </p:cNvPr>
          <p:cNvCxnSpPr>
            <a:cxnSpLocks/>
          </p:cNvCxnSpPr>
          <p:nvPr/>
        </p:nvCxnSpPr>
        <p:spPr>
          <a:xfrm>
            <a:off x="1191255" y="2712658"/>
            <a:ext cx="343633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01E91DB-7DB7-9B44-992C-0B5838F4900C}"/>
              </a:ext>
            </a:extLst>
          </p:cNvPr>
          <p:cNvCxnSpPr>
            <a:cxnSpLocks/>
          </p:cNvCxnSpPr>
          <p:nvPr/>
        </p:nvCxnSpPr>
        <p:spPr>
          <a:xfrm>
            <a:off x="1330325" y="3933637"/>
            <a:ext cx="1965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2B2A98-389A-5040-AA98-BD78C6E5CB27}"/>
              </a:ext>
            </a:extLst>
          </p:cNvPr>
          <p:cNvCxnSpPr>
            <a:cxnSpLocks/>
          </p:cNvCxnSpPr>
          <p:nvPr/>
        </p:nvCxnSpPr>
        <p:spPr>
          <a:xfrm>
            <a:off x="4617720" y="4409429"/>
            <a:ext cx="0" cy="276871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02C24E7-F5CF-7D4F-9162-44F08F19CA6F}"/>
              </a:ext>
            </a:extLst>
          </p:cNvPr>
          <p:cNvSpPr/>
          <p:nvPr/>
        </p:nvSpPr>
        <p:spPr>
          <a:xfrm>
            <a:off x="6242293" y="1869318"/>
            <a:ext cx="2022818" cy="277000"/>
          </a:xfrm>
          <a:prstGeom prst="rect">
            <a:avLst/>
          </a:prstGeom>
          <a:noFill/>
          <a:ln w="127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7B72781-9621-FA44-A8D7-61DEF3E8F07F}"/>
              </a:ext>
            </a:extLst>
          </p:cNvPr>
          <p:cNvCxnSpPr>
            <a:cxnSpLocks/>
          </p:cNvCxnSpPr>
          <p:nvPr/>
        </p:nvCxnSpPr>
        <p:spPr>
          <a:xfrm>
            <a:off x="8265111" y="2018745"/>
            <a:ext cx="301840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2744CE9-0A67-9A43-A9BB-0CF02DB76205}"/>
              </a:ext>
            </a:extLst>
          </p:cNvPr>
          <p:cNvSpPr/>
          <p:nvPr/>
        </p:nvSpPr>
        <p:spPr>
          <a:xfrm>
            <a:off x="6242293" y="2338728"/>
            <a:ext cx="2022818" cy="217707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3D0872E-251B-B743-B71C-ACA27267523D}"/>
              </a:ext>
            </a:extLst>
          </p:cNvPr>
          <p:cNvCxnSpPr>
            <a:cxnSpLocks/>
          </p:cNvCxnSpPr>
          <p:nvPr/>
        </p:nvCxnSpPr>
        <p:spPr>
          <a:xfrm>
            <a:off x="8265111" y="2447870"/>
            <a:ext cx="30184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141FFD1-6C95-3144-91D0-6661C4DDF579}"/>
              </a:ext>
            </a:extLst>
          </p:cNvPr>
          <p:cNvSpPr/>
          <p:nvPr/>
        </p:nvSpPr>
        <p:spPr>
          <a:xfrm>
            <a:off x="6252370" y="4074853"/>
            <a:ext cx="4400833" cy="417238"/>
          </a:xfrm>
          <a:prstGeom prst="rect">
            <a:avLst/>
          </a:prstGeom>
          <a:noFill/>
          <a:ln w="127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E06436A-64E8-A549-AA6F-6933D8B3E0A1}"/>
              </a:ext>
            </a:extLst>
          </p:cNvPr>
          <p:cNvCxnSpPr>
            <a:cxnSpLocks/>
          </p:cNvCxnSpPr>
          <p:nvPr/>
        </p:nvCxnSpPr>
        <p:spPr>
          <a:xfrm>
            <a:off x="10653203" y="4269273"/>
            <a:ext cx="30184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385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20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Peh Xian Bin, Eugene</dc:creator>
  <cp:lastModifiedBy>James Pang Mun Wai</cp:lastModifiedBy>
  <cp:revision>26</cp:revision>
  <dcterms:created xsi:type="dcterms:W3CDTF">2018-09-13T15:00:55Z</dcterms:created>
  <dcterms:modified xsi:type="dcterms:W3CDTF">2019-07-12T04:34:54Z</dcterms:modified>
</cp:coreProperties>
</file>