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89203"/>
              </p:ext>
            </p:extLst>
          </p:nvPr>
        </p:nvGraphicFramePr>
        <p:xfrm>
          <a:off x="473239" y="1476102"/>
          <a:ext cx="2071177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ft0:</a:t>
                      </a:r>
                      <a:r>
                        <a:rPr lang="en-SG" sz="1800" u="sng" dirty="0"/>
                        <a:t>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0" y="2244365"/>
            <a:ext cx="1953399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34847"/>
              </p:ext>
            </p:extLst>
          </p:nvPr>
        </p:nvGraphicFramePr>
        <p:xfrm>
          <a:off x="2527780" y="3926065"/>
          <a:ext cx="1975024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750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ft1:</a:t>
                      </a:r>
                      <a:r>
                        <a:rPr lang="en-SG" sz="1800" u="sng" dirty="0"/>
                        <a:t>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75487"/>
              </p:ext>
            </p:extLst>
          </p:nvPr>
        </p:nvGraphicFramePr>
        <p:xfrm>
          <a:off x="473239" y="3918002"/>
          <a:ext cx="1975025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7502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ft0:</a:t>
                      </a:r>
                      <a:r>
                        <a:rPr lang="en-SG" sz="1800" u="sng" dirty="0"/>
                        <a:t>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84CF3B-B10F-1E42-A239-34860A9DCBE4}"/>
              </a:ext>
            </a:extLst>
          </p:cNvPr>
          <p:cNvSpPr txBox="1"/>
          <p:nvPr/>
        </p:nvSpPr>
        <p:spPr>
          <a:xfrm>
            <a:off x="4626469" y="2873189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>
                <a:solidFill>
                  <a:schemeClr val="bg1"/>
                </a:solidFill>
              </a:rPr>
              <a:t>deleteexpense</a:t>
            </a:r>
            <a:r>
              <a:rPr lang="en-SG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James Pang Mun Wai</cp:lastModifiedBy>
  <cp:revision>27</cp:revision>
  <dcterms:created xsi:type="dcterms:W3CDTF">2017-07-27T00:35:51Z</dcterms:created>
  <dcterms:modified xsi:type="dcterms:W3CDTF">2019-03-17T13:22:30Z</dcterms:modified>
</cp:coreProperties>
</file>