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howGuides="1">
      <p:cViewPr varScale="1">
        <p:scale>
          <a:sx n="121" d="100"/>
          <a:sy n="121" d="100"/>
        </p:scale>
        <p:origin x="-12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62600" y="2748246"/>
            <a:ext cx="15020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FinanceTracker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32868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534400" y="3320534"/>
            <a:ext cx="23286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ReadOnlyFinanceTracker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Pang Mun Wai</cp:lastModifiedBy>
  <cp:revision>107</cp:revision>
  <dcterms:created xsi:type="dcterms:W3CDTF">2016-07-22T14:33:02Z</dcterms:created>
  <dcterms:modified xsi:type="dcterms:W3CDTF">2019-03-17T13:25:31Z</dcterms:modified>
</cp:coreProperties>
</file>