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B05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0" d="100"/>
          <a:sy n="60" d="100"/>
        </p:scale>
        <p:origin x="1388" y="-5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9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5">
            <a:extLst>
              <a:ext uri="{FF2B5EF4-FFF2-40B4-BE49-F238E27FC236}">
                <a16:creationId xmlns:a16="http://schemas.microsoft.com/office/drawing/2014/main" id="{4A9E2CEE-B815-46C1-838A-8BC1D5998D62}"/>
              </a:ext>
            </a:extLst>
          </p:cNvPr>
          <p:cNvSpPr/>
          <p:nvPr/>
        </p:nvSpPr>
        <p:spPr>
          <a:xfrm>
            <a:off x="152401" y="152400"/>
            <a:ext cx="9906000" cy="8305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65" name="Rectangle 62">
            <a:extLst>
              <a:ext uri="{FF2B5EF4-FFF2-40B4-BE49-F238E27FC236}">
                <a16:creationId xmlns:a16="http://schemas.microsoft.com/office/drawing/2014/main" id="{397E2AB6-2765-4EE9-93B1-C6629266A107}"/>
              </a:ext>
            </a:extLst>
          </p:cNvPr>
          <p:cNvSpPr/>
          <p:nvPr/>
        </p:nvSpPr>
        <p:spPr>
          <a:xfrm>
            <a:off x="762000" y="41524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9D7A9EC-B009-45CE-A9A7-BAFE54CB8F0E}"/>
              </a:ext>
            </a:extLst>
          </p:cNvPr>
          <p:cNvGrpSpPr/>
          <p:nvPr/>
        </p:nvGrpSpPr>
        <p:grpSpPr>
          <a:xfrm>
            <a:off x="1363771" y="789457"/>
            <a:ext cx="162345" cy="7440142"/>
            <a:chOff x="1363771" y="789456"/>
            <a:chExt cx="141919" cy="5584200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5A10A47-E31F-40AF-9A49-E70130E4ADBC}"/>
                </a:ext>
              </a:extLst>
            </p:cNvPr>
            <p:cNvCxnSpPr>
              <a:cxnSpLocks/>
            </p:cNvCxnSpPr>
            <p:nvPr/>
          </p:nvCxnSpPr>
          <p:spPr>
            <a:xfrm>
              <a:off x="1435780" y="789456"/>
              <a:ext cx="0" cy="558420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B8D127E-32CA-4E60-B360-B10F7A510C7B}"/>
                </a:ext>
              </a:extLst>
            </p:cNvPr>
            <p:cNvSpPr/>
            <p:nvPr/>
          </p:nvSpPr>
          <p:spPr>
            <a:xfrm>
              <a:off x="1363771" y="1024839"/>
              <a:ext cx="141919" cy="516219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C4DE687-991F-4732-A3DC-00B7017D5A33}"/>
              </a:ext>
            </a:extLst>
          </p:cNvPr>
          <p:cNvSpPr txBox="1"/>
          <p:nvPr/>
        </p:nvSpPr>
        <p:spPr>
          <a:xfrm>
            <a:off x="234774" y="933286"/>
            <a:ext cx="121137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execute(“</a:t>
            </a:r>
            <a:r>
              <a:rPr lang="en-US" sz="1000" dirty="0" err="1">
                <a:solidFill>
                  <a:srgbClr val="0070C0"/>
                </a:solidFill>
              </a:rPr>
              <a:t>paydebt</a:t>
            </a:r>
            <a:r>
              <a:rPr lang="en-US" sz="1000" dirty="0">
                <a:solidFill>
                  <a:srgbClr val="0070C0"/>
                </a:solidFill>
              </a:rPr>
              <a:t> 1”)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C7E31B6-EE5B-4221-BE1D-74448E4C3908}"/>
              </a:ext>
            </a:extLst>
          </p:cNvPr>
          <p:cNvCxnSpPr>
            <a:cxnSpLocks/>
          </p:cNvCxnSpPr>
          <p:nvPr/>
        </p:nvCxnSpPr>
        <p:spPr>
          <a:xfrm>
            <a:off x="-1656" y="1121413"/>
            <a:ext cx="136377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62">
            <a:extLst>
              <a:ext uri="{FF2B5EF4-FFF2-40B4-BE49-F238E27FC236}">
                <a16:creationId xmlns:a16="http://schemas.microsoft.com/office/drawing/2014/main" id="{E26A309C-B8EB-4F77-98D5-A7D44CAA7721}"/>
              </a:ext>
            </a:extLst>
          </p:cNvPr>
          <p:cNvSpPr/>
          <p:nvPr/>
        </p:nvSpPr>
        <p:spPr>
          <a:xfrm>
            <a:off x="2362200" y="423022"/>
            <a:ext cx="2049213" cy="33897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FinanceTrackerParser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5DF019A-8237-46B1-A934-1327402D89BF}"/>
              </a:ext>
            </a:extLst>
          </p:cNvPr>
          <p:cNvCxnSpPr>
            <a:cxnSpLocks/>
          </p:cNvCxnSpPr>
          <p:nvPr/>
        </p:nvCxnSpPr>
        <p:spPr>
          <a:xfrm>
            <a:off x="3387855" y="772160"/>
            <a:ext cx="0" cy="425704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F0C39C94-1573-4CFD-9DEA-E52E92C08361}"/>
              </a:ext>
            </a:extLst>
          </p:cNvPr>
          <p:cNvSpPr/>
          <p:nvPr/>
        </p:nvSpPr>
        <p:spPr>
          <a:xfrm>
            <a:off x="3315847" y="1219199"/>
            <a:ext cx="131110" cy="365176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12DCDF0-EA0C-48C5-A806-0655B645DD92}"/>
              </a:ext>
            </a:extLst>
          </p:cNvPr>
          <p:cNvCxnSpPr>
            <a:cxnSpLocks/>
          </p:cNvCxnSpPr>
          <p:nvPr/>
        </p:nvCxnSpPr>
        <p:spPr>
          <a:xfrm>
            <a:off x="1505690" y="1219199"/>
            <a:ext cx="181015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573F4B3-B286-4EE2-8C49-BCE45177A0CC}"/>
              </a:ext>
            </a:extLst>
          </p:cNvPr>
          <p:cNvSpPr txBox="1"/>
          <p:nvPr/>
        </p:nvSpPr>
        <p:spPr>
          <a:xfrm>
            <a:off x="1646801" y="1045075"/>
            <a:ext cx="15596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err="1">
                <a:solidFill>
                  <a:srgbClr val="0070C0"/>
                </a:solidFill>
              </a:rPr>
              <a:t>parseCommand</a:t>
            </a:r>
            <a:r>
              <a:rPr lang="en-US" sz="1000" dirty="0">
                <a:solidFill>
                  <a:srgbClr val="0070C0"/>
                </a:solidFill>
              </a:rPr>
              <a:t>(“</a:t>
            </a:r>
            <a:r>
              <a:rPr lang="en-US" sz="1000" dirty="0" err="1">
                <a:solidFill>
                  <a:srgbClr val="0070C0"/>
                </a:solidFill>
              </a:rPr>
              <a:t>paydebt</a:t>
            </a:r>
            <a:r>
              <a:rPr lang="en-US" sz="1000" dirty="0">
                <a:solidFill>
                  <a:srgbClr val="0070C0"/>
                </a:solidFill>
              </a:rPr>
              <a:t> 1”)</a:t>
            </a:r>
          </a:p>
        </p:txBody>
      </p:sp>
      <p:sp>
        <p:nvSpPr>
          <p:cNvPr id="83" name="Rectangle 62">
            <a:extLst>
              <a:ext uri="{FF2B5EF4-FFF2-40B4-BE49-F238E27FC236}">
                <a16:creationId xmlns:a16="http://schemas.microsoft.com/office/drawing/2014/main" id="{2EA2465C-CE9D-4110-BC0A-D409ACABB5E3}"/>
              </a:ext>
            </a:extLst>
          </p:cNvPr>
          <p:cNvSpPr/>
          <p:nvPr/>
        </p:nvSpPr>
        <p:spPr>
          <a:xfrm>
            <a:off x="4953000" y="1286699"/>
            <a:ext cx="2355424" cy="26373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PayDebtCommandParser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90D47DB-39AD-40E9-B330-CD4E4E56FF0B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3457765" y="1417105"/>
            <a:ext cx="1495235" cy="146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4F5C94A-413F-4ABE-956D-C45AFF369C2A}"/>
              </a:ext>
            </a:extLst>
          </p:cNvPr>
          <p:cNvSpPr txBox="1"/>
          <p:nvPr/>
        </p:nvSpPr>
        <p:spPr>
          <a:xfrm>
            <a:off x="3497300" y="1223483"/>
            <a:ext cx="15596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err="1">
                <a:solidFill>
                  <a:srgbClr val="0070C0"/>
                </a:solidFill>
              </a:rPr>
              <a:t>PayDebtCommandParser</a:t>
            </a:r>
            <a:r>
              <a:rPr lang="en-US" sz="10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CB2A4B-2547-48C3-81EB-74E2F8BD751B}"/>
              </a:ext>
            </a:extLst>
          </p:cNvPr>
          <p:cNvSpPr/>
          <p:nvPr/>
        </p:nvSpPr>
        <p:spPr>
          <a:xfrm>
            <a:off x="6071117" y="1550431"/>
            <a:ext cx="119189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B8ABC78-7C1D-4843-8004-80A21FB12735}"/>
              </a:ext>
            </a:extLst>
          </p:cNvPr>
          <p:cNvCxnSpPr>
            <a:cxnSpLocks/>
          </p:cNvCxnSpPr>
          <p:nvPr/>
        </p:nvCxnSpPr>
        <p:spPr>
          <a:xfrm>
            <a:off x="3442991" y="1819865"/>
            <a:ext cx="26576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40B5ADD-7222-40D1-A512-7CD02E994FC2}"/>
              </a:ext>
            </a:extLst>
          </p:cNvPr>
          <p:cNvCxnSpPr>
            <a:cxnSpLocks/>
          </p:cNvCxnSpPr>
          <p:nvPr/>
        </p:nvCxnSpPr>
        <p:spPr>
          <a:xfrm>
            <a:off x="6130711" y="1550431"/>
            <a:ext cx="0" cy="31836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9314DC9E-F3BC-4F19-9D50-9BA61404CCB7}"/>
              </a:ext>
            </a:extLst>
          </p:cNvPr>
          <p:cNvSpPr/>
          <p:nvPr/>
        </p:nvSpPr>
        <p:spPr>
          <a:xfrm>
            <a:off x="6071116" y="2114220"/>
            <a:ext cx="119189" cy="240096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C3723D8-E387-468B-887D-59D8C97E3E87}"/>
              </a:ext>
            </a:extLst>
          </p:cNvPr>
          <p:cNvCxnSpPr>
            <a:cxnSpLocks/>
          </p:cNvCxnSpPr>
          <p:nvPr/>
        </p:nvCxnSpPr>
        <p:spPr>
          <a:xfrm>
            <a:off x="3442991" y="2120787"/>
            <a:ext cx="263828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B0516F1-61F5-4468-A7AB-DEC3DC264FB2}"/>
              </a:ext>
            </a:extLst>
          </p:cNvPr>
          <p:cNvSpPr txBox="1"/>
          <p:nvPr/>
        </p:nvSpPr>
        <p:spPr>
          <a:xfrm>
            <a:off x="4485588" y="1951731"/>
            <a:ext cx="6173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parse(“1”)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A58190F-848F-461B-A282-8DEC2A377CA3}"/>
              </a:ext>
            </a:extLst>
          </p:cNvPr>
          <p:cNvGrpSpPr/>
          <p:nvPr/>
        </p:nvGrpSpPr>
        <p:grpSpPr>
          <a:xfrm>
            <a:off x="7462708" y="872789"/>
            <a:ext cx="1068975" cy="1642371"/>
            <a:chOff x="7462708" y="872789"/>
            <a:chExt cx="1068975" cy="1642371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D7BD2A4-DEFD-4769-839C-F2A95E5D438B}"/>
                </a:ext>
              </a:extLst>
            </p:cNvPr>
            <p:cNvSpPr/>
            <p:nvPr/>
          </p:nvSpPr>
          <p:spPr>
            <a:xfrm>
              <a:off x="7916068" y="2207385"/>
              <a:ext cx="118149" cy="30777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8ED4B5B-E2FA-4CAD-816E-EDA69D72CDA9}"/>
                </a:ext>
              </a:extLst>
            </p:cNvPr>
            <p:cNvCxnSpPr>
              <a:cxnSpLocks/>
            </p:cNvCxnSpPr>
            <p:nvPr/>
          </p:nvCxnSpPr>
          <p:spPr>
            <a:xfrm>
              <a:off x="7975143" y="1206433"/>
              <a:ext cx="0" cy="1234571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96" name="Rectangle 62">
              <a:extLst>
                <a:ext uri="{FF2B5EF4-FFF2-40B4-BE49-F238E27FC236}">
                  <a16:creationId xmlns:a16="http://schemas.microsoft.com/office/drawing/2014/main" id="{572ECF3E-3986-489C-9B37-B213A8F48AED}"/>
                </a:ext>
              </a:extLst>
            </p:cNvPr>
            <p:cNvSpPr/>
            <p:nvPr/>
          </p:nvSpPr>
          <p:spPr>
            <a:xfrm>
              <a:off x="7462708" y="872789"/>
              <a:ext cx="1068975" cy="803609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ArgumentTokenizer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7250705-FF7A-490D-864E-CD97AEBBFBB1}"/>
              </a:ext>
            </a:extLst>
          </p:cNvPr>
          <p:cNvCxnSpPr>
            <a:cxnSpLocks/>
          </p:cNvCxnSpPr>
          <p:nvPr/>
        </p:nvCxnSpPr>
        <p:spPr>
          <a:xfrm>
            <a:off x="6190305" y="2227735"/>
            <a:ext cx="173449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DB6A3763-9877-49D6-8218-665B68F3B238}"/>
              </a:ext>
            </a:extLst>
          </p:cNvPr>
          <p:cNvSpPr txBox="1"/>
          <p:nvPr/>
        </p:nvSpPr>
        <p:spPr>
          <a:xfrm>
            <a:off x="6587396" y="2053497"/>
            <a:ext cx="127871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tokenize(“1”, “d/”)</a:t>
            </a:r>
          </a:p>
        </p:txBody>
      </p:sp>
      <p:sp>
        <p:nvSpPr>
          <p:cNvPr id="99" name="Rectangle 62">
            <a:extLst>
              <a:ext uri="{FF2B5EF4-FFF2-40B4-BE49-F238E27FC236}">
                <a16:creationId xmlns:a16="http://schemas.microsoft.com/office/drawing/2014/main" id="{93BA3C57-DBC6-461B-8577-6684673D3FE0}"/>
              </a:ext>
            </a:extLst>
          </p:cNvPr>
          <p:cNvSpPr/>
          <p:nvPr/>
        </p:nvSpPr>
        <p:spPr>
          <a:xfrm>
            <a:off x="8220082" y="2088023"/>
            <a:ext cx="1049719" cy="30777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ParserUtil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A2CB6A6-32F4-43E9-935C-B6BACF26E28F}"/>
              </a:ext>
            </a:extLst>
          </p:cNvPr>
          <p:cNvSpPr/>
          <p:nvPr/>
        </p:nvSpPr>
        <p:spPr>
          <a:xfrm>
            <a:off x="8675796" y="2807423"/>
            <a:ext cx="127860" cy="2532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1F08C67-D183-4064-9821-A32D0CDFCDC3}"/>
              </a:ext>
            </a:extLst>
          </p:cNvPr>
          <p:cNvCxnSpPr>
            <a:cxnSpLocks/>
          </p:cNvCxnSpPr>
          <p:nvPr/>
        </p:nvCxnSpPr>
        <p:spPr>
          <a:xfrm>
            <a:off x="8739296" y="2395798"/>
            <a:ext cx="0" cy="12618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1933774-9A1B-400F-BD18-AFF71A5E359D}"/>
              </a:ext>
            </a:extLst>
          </p:cNvPr>
          <p:cNvCxnSpPr>
            <a:cxnSpLocks/>
          </p:cNvCxnSpPr>
          <p:nvPr/>
        </p:nvCxnSpPr>
        <p:spPr>
          <a:xfrm>
            <a:off x="6195086" y="2525277"/>
            <a:ext cx="172098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AF6233B6-20B7-448C-9250-3022D724165D}"/>
              </a:ext>
            </a:extLst>
          </p:cNvPr>
          <p:cNvSpPr txBox="1"/>
          <p:nvPr/>
        </p:nvSpPr>
        <p:spPr>
          <a:xfrm>
            <a:off x="6660421" y="2354403"/>
            <a:ext cx="10895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00" dirty="0" err="1"/>
              <a:t>argMultiMap</a:t>
            </a:r>
            <a:endParaRPr lang="en-US" sz="1000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D514D54-539B-4A4A-AABA-C9DB8323447B}"/>
              </a:ext>
            </a:extLst>
          </p:cNvPr>
          <p:cNvCxnSpPr>
            <a:cxnSpLocks/>
          </p:cNvCxnSpPr>
          <p:nvPr/>
        </p:nvCxnSpPr>
        <p:spPr>
          <a:xfrm>
            <a:off x="6190305" y="2819400"/>
            <a:ext cx="248549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F166CD9-5A3C-479A-9860-119A19773EF4}"/>
              </a:ext>
            </a:extLst>
          </p:cNvPr>
          <p:cNvSpPr txBox="1"/>
          <p:nvPr/>
        </p:nvSpPr>
        <p:spPr>
          <a:xfrm>
            <a:off x="6357512" y="2665512"/>
            <a:ext cx="22103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err="1">
                <a:solidFill>
                  <a:srgbClr val="0070C0"/>
                </a:solidFill>
              </a:rPr>
              <a:t>parseIndex</a:t>
            </a:r>
            <a:r>
              <a:rPr lang="en-US" sz="1000" dirty="0">
                <a:solidFill>
                  <a:srgbClr val="0070C0"/>
                </a:solidFill>
              </a:rPr>
              <a:t>(</a:t>
            </a:r>
            <a:r>
              <a:rPr lang="en-US" sz="1000" dirty="0" err="1">
                <a:solidFill>
                  <a:srgbClr val="0070C0"/>
                </a:solidFill>
              </a:rPr>
              <a:t>argMultiMap.getPreamble</a:t>
            </a:r>
            <a:r>
              <a:rPr lang="en-US" sz="1000" dirty="0">
                <a:solidFill>
                  <a:srgbClr val="0070C0"/>
                </a:solidFill>
              </a:rPr>
              <a:t>())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C507CE7-C6E9-4F87-841A-616D67720FB8}"/>
              </a:ext>
            </a:extLst>
          </p:cNvPr>
          <p:cNvCxnSpPr>
            <a:cxnSpLocks/>
          </p:cNvCxnSpPr>
          <p:nvPr/>
        </p:nvCxnSpPr>
        <p:spPr>
          <a:xfrm>
            <a:off x="6190305" y="3060711"/>
            <a:ext cx="248549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B01F98D-F3FD-4C2B-A31F-B0A79FF9C94E}"/>
              </a:ext>
            </a:extLst>
          </p:cNvPr>
          <p:cNvSpPr txBox="1"/>
          <p:nvPr/>
        </p:nvSpPr>
        <p:spPr>
          <a:xfrm>
            <a:off x="7201519" y="2897966"/>
            <a:ext cx="10895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00" dirty="0"/>
              <a:t>index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C8B6359-8139-48F5-9EFE-4D6185A3DDF5}"/>
              </a:ext>
            </a:extLst>
          </p:cNvPr>
          <p:cNvSpPr/>
          <p:nvPr/>
        </p:nvSpPr>
        <p:spPr>
          <a:xfrm>
            <a:off x="8670419" y="3292065"/>
            <a:ext cx="127860" cy="2532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31790FF-0697-45F3-A8E5-731BC18B3689}"/>
              </a:ext>
            </a:extLst>
          </p:cNvPr>
          <p:cNvCxnSpPr>
            <a:cxnSpLocks/>
          </p:cNvCxnSpPr>
          <p:nvPr/>
        </p:nvCxnSpPr>
        <p:spPr>
          <a:xfrm>
            <a:off x="6196564" y="3292065"/>
            <a:ext cx="248549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F4652464-12D0-4C04-8A8D-D0AC306E0D7B}"/>
              </a:ext>
            </a:extLst>
          </p:cNvPr>
          <p:cNvSpPr txBox="1"/>
          <p:nvPr/>
        </p:nvSpPr>
        <p:spPr>
          <a:xfrm>
            <a:off x="6233215" y="3138177"/>
            <a:ext cx="237761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err="1">
                <a:solidFill>
                  <a:srgbClr val="0070C0"/>
                </a:solidFill>
              </a:rPr>
              <a:t>parseDate</a:t>
            </a:r>
            <a:r>
              <a:rPr lang="en-US" sz="1000" dirty="0">
                <a:solidFill>
                  <a:srgbClr val="0070C0"/>
                </a:solidFill>
              </a:rPr>
              <a:t>(</a:t>
            </a:r>
            <a:r>
              <a:rPr lang="en-US" sz="1000" dirty="0" err="1">
                <a:solidFill>
                  <a:srgbClr val="0070C0"/>
                </a:solidFill>
              </a:rPr>
              <a:t>argMultiMap.getValue</a:t>
            </a:r>
            <a:r>
              <a:rPr lang="en-US" sz="1000" dirty="0">
                <a:solidFill>
                  <a:srgbClr val="0070C0"/>
                </a:solidFill>
              </a:rPr>
              <a:t>(“d/”).get())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737DCB7-804F-4BA9-B9AF-28F9075C4623}"/>
              </a:ext>
            </a:extLst>
          </p:cNvPr>
          <p:cNvCxnSpPr>
            <a:cxnSpLocks/>
          </p:cNvCxnSpPr>
          <p:nvPr/>
        </p:nvCxnSpPr>
        <p:spPr>
          <a:xfrm>
            <a:off x="6185019" y="3537617"/>
            <a:ext cx="248549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41BFD0B2-5620-46E4-8367-A1F4B7167EC6}"/>
              </a:ext>
            </a:extLst>
          </p:cNvPr>
          <p:cNvSpPr txBox="1"/>
          <p:nvPr/>
        </p:nvSpPr>
        <p:spPr>
          <a:xfrm>
            <a:off x="7196233" y="3374872"/>
            <a:ext cx="10895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00" dirty="0"/>
              <a:t>date</a:t>
            </a:r>
          </a:p>
        </p:txBody>
      </p:sp>
      <p:sp>
        <p:nvSpPr>
          <p:cNvPr id="121" name="Rectangle 62">
            <a:extLst>
              <a:ext uri="{FF2B5EF4-FFF2-40B4-BE49-F238E27FC236}">
                <a16:creationId xmlns:a16="http://schemas.microsoft.com/office/drawing/2014/main" id="{A4522308-6231-43EE-BF8A-D4155EB15C39}"/>
              </a:ext>
            </a:extLst>
          </p:cNvPr>
          <p:cNvSpPr/>
          <p:nvPr/>
        </p:nvSpPr>
        <p:spPr>
          <a:xfrm>
            <a:off x="8070684" y="3784752"/>
            <a:ext cx="1841831" cy="30777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PayDebtCommand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21CE6E7-4380-4B4D-92AA-39226F7AD9BD}"/>
              </a:ext>
            </a:extLst>
          </p:cNvPr>
          <p:cNvCxnSpPr>
            <a:cxnSpLocks/>
          </p:cNvCxnSpPr>
          <p:nvPr/>
        </p:nvCxnSpPr>
        <p:spPr>
          <a:xfrm>
            <a:off x="6185019" y="3945186"/>
            <a:ext cx="187839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5A2B8F8D-CE77-4BBD-9410-D3552C89708D}"/>
              </a:ext>
            </a:extLst>
          </p:cNvPr>
          <p:cNvSpPr txBox="1"/>
          <p:nvPr/>
        </p:nvSpPr>
        <p:spPr>
          <a:xfrm>
            <a:off x="6268624" y="3791298"/>
            <a:ext cx="17323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00" dirty="0" err="1"/>
              <a:t>PayDebtCommand</a:t>
            </a:r>
            <a:r>
              <a:rPr lang="en-US" sz="1000" dirty="0"/>
              <a:t>(index, date)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5AC51D2-0A4B-4594-91B8-0AA0627C55DC}"/>
              </a:ext>
            </a:extLst>
          </p:cNvPr>
          <p:cNvCxnSpPr>
            <a:cxnSpLocks/>
          </p:cNvCxnSpPr>
          <p:nvPr/>
        </p:nvCxnSpPr>
        <p:spPr>
          <a:xfrm>
            <a:off x="8991600" y="4092523"/>
            <a:ext cx="0" cy="383227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A249F55-F648-4600-845F-74E9B99A988E}"/>
              </a:ext>
            </a:extLst>
          </p:cNvPr>
          <p:cNvSpPr/>
          <p:nvPr/>
        </p:nvSpPr>
        <p:spPr>
          <a:xfrm>
            <a:off x="8932259" y="4102319"/>
            <a:ext cx="118679" cy="2028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2889C05-1487-4FA8-81FB-E48C97E2F8B3}"/>
              </a:ext>
            </a:extLst>
          </p:cNvPr>
          <p:cNvCxnSpPr>
            <a:cxnSpLocks/>
            <a:endCxn id="126" idx="2"/>
          </p:cNvCxnSpPr>
          <p:nvPr/>
        </p:nvCxnSpPr>
        <p:spPr>
          <a:xfrm>
            <a:off x="6148805" y="4298303"/>
            <a:ext cx="2842794" cy="686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1830B8A9-319B-4C66-924D-63C49FCADC44}"/>
              </a:ext>
            </a:extLst>
          </p:cNvPr>
          <p:cNvSpPr txBox="1"/>
          <p:nvPr/>
        </p:nvSpPr>
        <p:spPr>
          <a:xfrm>
            <a:off x="6001233" y="4685297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DF2A1A4-8019-4DF2-B91F-5B6DECDFF509}"/>
              </a:ext>
            </a:extLst>
          </p:cNvPr>
          <p:cNvCxnSpPr>
            <a:cxnSpLocks/>
          </p:cNvCxnSpPr>
          <p:nvPr/>
        </p:nvCxnSpPr>
        <p:spPr>
          <a:xfrm>
            <a:off x="3445745" y="4517748"/>
            <a:ext cx="26740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58A7C2A-BF76-4DDA-BFA1-422655321DE5}"/>
              </a:ext>
            </a:extLst>
          </p:cNvPr>
          <p:cNvCxnSpPr>
            <a:cxnSpLocks/>
          </p:cNvCxnSpPr>
          <p:nvPr/>
        </p:nvCxnSpPr>
        <p:spPr>
          <a:xfrm>
            <a:off x="1505690" y="4685297"/>
            <a:ext cx="18798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9668F3A-D397-4AE4-987D-3A533EBB902E}"/>
              </a:ext>
            </a:extLst>
          </p:cNvPr>
          <p:cNvCxnSpPr>
            <a:cxnSpLocks/>
          </p:cNvCxnSpPr>
          <p:nvPr/>
        </p:nvCxnSpPr>
        <p:spPr>
          <a:xfrm>
            <a:off x="1447800" y="5142173"/>
            <a:ext cx="748445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2D4DE1A-66D4-4ED0-9110-E49EBFC5A61E}"/>
              </a:ext>
            </a:extLst>
          </p:cNvPr>
          <p:cNvSpPr/>
          <p:nvPr/>
        </p:nvSpPr>
        <p:spPr>
          <a:xfrm>
            <a:off x="8942679" y="5115484"/>
            <a:ext cx="91582" cy="26631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4C802EE-EC9C-4E8E-9883-30CC56207A41}"/>
              </a:ext>
            </a:extLst>
          </p:cNvPr>
          <p:cNvSpPr txBox="1"/>
          <p:nvPr/>
        </p:nvSpPr>
        <p:spPr>
          <a:xfrm>
            <a:off x="4205382" y="4954330"/>
            <a:ext cx="85580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execute()</a:t>
            </a:r>
          </a:p>
        </p:txBody>
      </p:sp>
      <p:sp>
        <p:nvSpPr>
          <p:cNvPr id="143" name="Rectangle 65">
            <a:extLst>
              <a:ext uri="{FF2B5EF4-FFF2-40B4-BE49-F238E27FC236}">
                <a16:creationId xmlns:a16="http://schemas.microsoft.com/office/drawing/2014/main" id="{85E48B7C-9589-4193-8C11-F326509F1F6E}"/>
              </a:ext>
            </a:extLst>
          </p:cNvPr>
          <p:cNvSpPr/>
          <p:nvPr/>
        </p:nvSpPr>
        <p:spPr>
          <a:xfrm>
            <a:off x="10074949" y="158243"/>
            <a:ext cx="1390506" cy="8299958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44" name="Rectangle 62">
            <a:extLst>
              <a:ext uri="{FF2B5EF4-FFF2-40B4-BE49-F238E27FC236}">
                <a16:creationId xmlns:a16="http://schemas.microsoft.com/office/drawing/2014/main" id="{4FA1081E-BC47-495D-9BF3-4CD384774817}"/>
              </a:ext>
            </a:extLst>
          </p:cNvPr>
          <p:cNvSpPr/>
          <p:nvPr/>
        </p:nvSpPr>
        <p:spPr>
          <a:xfrm>
            <a:off x="10383151" y="2988087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4327EBE-5269-4C43-B5AF-58807EFCD3AF}"/>
              </a:ext>
            </a:extLst>
          </p:cNvPr>
          <p:cNvCxnSpPr>
            <a:cxnSpLocks/>
            <a:stCxn id="144" idx="2"/>
          </p:cNvCxnSpPr>
          <p:nvPr/>
        </p:nvCxnSpPr>
        <p:spPr>
          <a:xfrm>
            <a:off x="10803969" y="3288267"/>
            <a:ext cx="0" cy="463653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1717EC3-7BC2-47B5-8D07-DD97BA1CD9C5}"/>
              </a:ext>
            </a:extLst>
          </p:cNvPr>
          <p:cNvSpPr/>
          <p:nvPr/>
        </p:nvSpPr>
        <p:spPr>
          <a:xfrm>
            <a:off x="10715235" y="5257800"/>
            <a:ext cx="177467" cy="3001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DBED002-E8CB-4363-9B70-BB3B1C2F77BC}"/>
              </a:ext>
            </a:extLst>
          </p:cNvPr>
          <p:cNvSpPr txBox="1"/>
          <p:nvPr/>
        </p:nvSpPr>
        <p:spPr>
          <a:xfrm>
            <a:off x="9035112" y="5068034"/>
            <a:ext cx="167781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getFilteredDebtList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().get(index)</a:t>
            </a:r>
            <a:endParaRPr lang="en-US" sz="1000" dirty="0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4D8BC74E-0936-4620-8D45-50CA0E787B67}"/>
              </a:ext>
            </a:extLst>
          </p:cNvPr>
          <p:cNvCxnSpPr>
            <a:cxnSpLocks/>
          </p:cNvCxnSpPr>
          <p:nvPr/>
        </p:nvCxnSpPr>
        <p:spPr>
          <a:xfrm>
            <a:off x="9050938" y="5264425"/>
            <a:ext cx="167781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13A05B5-8E0F-4232-AFD4-5385A3D0A099}"/>
              </a:ext>
            </a:extLst>
          </p:cNvPr>
          <p:cNvCxnSpPr>
            <a:cxnSpLocks/>
            <a:endCxn id="147" idx="2"/>
          </p:cNvCxnSpPr>
          <p:nvPr/>
        </p:nvCxnSpPr>
        <p:spPr>
          <a:xfrm flipV="1">
            <a:off x="9050938" y="5557981"/>
            <a:ext cx="1753031" cy="2008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74F498FA-CE1B-487A-BDBE-F83AC2A30AA9}"/>
              </a:ext>
            </a:extLst>
          </p:cNvPr>
          <p:cNvSpPr txBox="1"/>
          <p:nvPr/>
        </p:nvSpPr>
        <p:spPr>
          <a:xfrm>
            <a:off x="9645680" y="5393799"/>
            <a:ext cx="75986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00" dirty="0"/>
              <a:t>debt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2A84E67-E2C3-4AD3-AD3B-2898F1102072}"/>
              </a:ext>
            </a:extLst>
          </p:cNvPr>
          <p:cNvSpPr/>
          <p:nvPr/>
        </p:nvSpPr>
        <p:spPr>
          <a:xfrm>
            <a:off x="8984160" y="6031226"/>
            <a:ext cx="133556" cy="300181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7" name="Curved Connector 12">
            <a:extLst>
              <a:ext uri="{FF2B5EF4-FFF2-40B4-BE49-F238E27FC236}">
                <a16:creationId xmlns:a16="http://schemas.microsoft.com/office/drawing/2014/main" id="{D58FF780-0744-443F-A8E2-D33EAD083C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8994751" y="5926116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533D55A6-65BE-499D-AD59-6BAD375EAE61}"/>
              </a:ext>
            </a:extLst>
          </p:cNvPr>
          <p:cNvSpPr txBox="1"/>
          <p:nvPr/>
        </p:nvSpPr>
        <p:spPr>
          <a:xfrm>
            <a:off x="9363333" y="5764298"/>
            <a:ext cx="12170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00" dirty="0" err="1"/>
              <a:t>debtToExpense</a:t>
            </a:r>
            <a:r>
              <a:rPr lang="en-US" sz="1000" dirty="0"/>
              <a:t>(debt)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5E0EEF4E-A7D3-4C86-A087-B8D2CB832B50}"/>
              </a:ext>
            </a:extLst>
          </p:cNvPr>
          <p:cNvGrpSpPr/>
          <p:nvPr/>
        </p:nvGrpSpPr>
        <p:grpSpPr>
          <a:xfrm>
            <a:off x="9046522" y="6330259"/>
            <a:ext cx="217776" cy="250567"/>
            <a:chOff x="9046522" y="6330259"/>
            <a:chExt cx="217776" cy="250567"/>
          </a:xfrm>
        </p:grpSpPr>
        <p:cxnSp>
          <p:nvCxnSpPr>
            <p:cNvPr id="170" name="Curved Connector 12">
              <a:extLst>
                <a:ext uri="{FF2B5EF4-FFF2-40B4-BE49-F238E27FC236}">
                  <a16:creationId xmlns:a16="http://schemas.microsoft.com/office/drawing/2014/main" id="{E3883D83-3F4F-4FB8-818A-43D24E48DDD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030127" y="6346655"/>
              <a:ext cx="250566" cy="217775"/>
            </a:xfrm>
            <a:prstGeom prst="curvedConnector3">
              <a:avLst>
                <a:gd name="adj1" fmla="val 93082"/>
              </a:avLst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or: Curved 181">
              <a:extLst>
                <a:ext uri="{FF2B5EF4-FFF2-40B4-BE49-F238E27FC236}">
                  <a16:creationId xmlns:a16="http://schemas.microsoft.com/office/drawing/2014/main" id="{055A2885-CE47-43BA-9C9E-EE594166E7A9}"/>
                </a:ext>
              </a:extLst>
            </p:cNvPr>
            <p:cNvCxnSpPr>
              <a:stCxn id="154" idx="2"/>
            </p:cNvCxnSpPr>
            <p:nvPr/>
          </p:nvCxnSpPr>
          <p:spPr>
            <a:xfrm rot="5400000" flipH="1" flipV="1">
              <a:off x="9157044" y="6224153"/>
              <a:ext cx="1148" cy="213360"/>
            </a:xfrm>
            <a:prstGeom prst="curvedConnector4">
              <a:avLst>
                <a:gd name="adj1" fmla="val 1106272"/>
                <a:gd name="adj2" fmla="val 6564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3D6C975B-93E0-424D-87F6-191A6327127E}"/>
              </a:ext>
            </a:extLst>
          </p:cNvPr>
          <p:cNvSpPr txBox="1"/>
          <p:nvPr/>
        </p:nvSpPr>
        <p:spPr>
          <a:xfrm>
            <a:off x="9295325" y="6347105"/>
            <a:ext cx="106044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00" dirty="0" err="1"/>
              <a:t>convertedExpense</a:t>
            </a:r>
            <a:endParaRPr lang="en-US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42A83309-7BAA-440B-9E9D-474E709DBFA9}"/>
              </a:ext>
            </a:extLst>
          </p:cNvPr>
          <p:cNvSpPr/>
          <p:nvPr/>
        </p:nvSpPr>
        <p:spPr>
          <a:xfrm>
            <a:off x="10732634" y="6775945"/>
            <a:ext cx="159928" cy="3001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639DF07-99B9-4EA9-9B7C-2DF08EAD45DA}"/>
              </a:ext>
            </a:extLst>
          </p:cNvPr>
          <p:cNvSpPr txBox="1"/>
          <p:nvPr/>
        </p:nvSpPr>
        <p:spPr>
          <a:xfrm>
            <a:off x="9050808" y="6605339"/>
            <a:ext cx="128842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deleteDebt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(debt)</a:t>
            </a:r>
            <a:endParaRPr lang="en-US" sz="1000" dirty="0"/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42336677-5B7E-48C4-9F66-BA64FFB992CE}"/>
              </a:ext>
            </a:extLst>
          </p:cNvPr>
          <p:cNvCxnSpPr>
            <a:cxnSpLocks/>
          </p:cNvCxnSpPr>
          <p:nvPr/>
        </p:nvCxnSpPr>
        <p:spPr>
          <a:xfrm>
            <a:off x="9050938" y="6781800"/>
            <a:ext cx="167781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0113C83F-4B81-4098-809A-CBB69AC71D42}"/>
              </a:ext>
            </a:extLst>
          </p:cNvPr>
          <p:cNvCxnSpPr>
            <a:cxnSpLocks/>
          </p:cNvCxnSpPr>
          <p:nvPr/>
        </p:nvCxnSpPr>
        <p:spPr>
          <a:xfrm flipV="1">
            <a:off x="9042600" y="7077697"/>
            <a:ext cx="1753031" cy="2008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FC3AE7F0-1C68-4D63-97EF-ED65D0821B4A}"/>
              </a:ext>
            </a:extLst>
          </p:cNvPr>
          <p:cNvSpPr/>
          <p:nvPr/>
        </p:nvSpPr>
        <p:spPr>
          <a:xfrm>
            <a:off x="10725146" y="7330825"/>
            <a:ext cx="159928" cy="3001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C768446-18B9-45DC-9992-4D38E353958F}"/>
              </a:ext>
            </a:extLst>
          </p:cNvPr>
          <p:cNvSpPr txBox="1"/>
          <p:nvPr/>
        </p:nvSpPr>
        <p:spPr>
          <a:xfrm>
            <a:off x="9043320" y="7160219"/>
            <a:ext cx="16696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addExpense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convertedExpense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sz="1000" dirty="0"/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2BDB144D-1229-411D-802A-5DC03C2ED4B2}"/>
              </a:ext>
            </a:extLst>
          </p:cNvPr>
          <p:cNvCxnSpPr>
            <a:cxnSpLocks/>
          </p:cNvCxnSpPr>
          <p:nvPr/>
        </p:nvCxnSpPr>
        <p:spPr>
          <a:xfrm>
            <a:off x="9043450" y="7336680"/>
            <a:ext cx="167781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AF994EE-093A-4712-943D-16F542599DED}"/>
              </a:ext>
            </a:extLst>
          </p:cNvPr>
          <p:cNvCxnSpPr>
            <a:cxnSpLocks/>
          </p:cNvCxnSpPr>
          <p:nvPr/>
        </p:nvCxnSpPr>
        <p:spPr>
          <a:xfrm flipV="1">
            <a:off x="9035112" y="7632577"/>
            <a:ext cx="1753031" cy="2008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98DEF93C-F4CC-446D-A040-C5E4CE6F340D}"/>
              </a:ext>
            </a:extLst>
          </p:cNvPr>
          <p:cNvSpPr txBox="1"/>
          <p:nvPr/>
        </p:nvSpPr>
        <p:spPr>
          <a:xfrm>
            <a:off x="8863367" y="788199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925C9B4A-D95F-40AB-9250-61B6477BA1AC}"/>
              </a:ext>
            </a:extLst>
          </p:cNvPr>
          <p:cNvCxnSpPr>
            <a:cxnSpLocks/>
          </p:cNvCxnSpPr>
          <p:nvPr/>
        </p:nvCxnSpPr>
        <p:spPr>
          <a:xfrm>
            <a:off x="1505690" y="7778682"/>
            <a:ext cx="743700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F8C5588B-8321-4314-AB88-844275249481}"/>
              </a:ext>
            </a:extLst>
          </p:cNvPr>
          <p:cNvSpPr txBox="1"/>
          <p:nvPr/>
        </p:nvSpPr>
        <p:spPr>
          <a:xfrm>
            <a:off x="4525095" y="7554062"/>
            <a:ext cx="85580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result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BA2239F0-421A-4667-B7A3-72488EEE92B3}"/>
              </a:ext>
            </a:extLst>
          </p:cNvPr>
          <p:cNvCxnSpPr>
            <a:cxnSpLocks/>
          </p:cNvCxnSpPr>
          <p:nvPr/>
        </p:nvCxnSpPr>
        <p:spPr>
          <a:xfrm>
            <a:off x="0" y="7949197"/>
            <a:ext cx="136377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353A3241-798D-46DB-B978-0EC31F31F029}"/>
              </a:ext>
            </a:extLst>
          </p:cNvPr>
          <p:cNvSpPr txBox="1"/>
          <p:nvPr/>
        </p:nvSpPr>
        <p:spPr>
          <a:xfrm>
            <a:off x="15875" y="7778682"/>
            <a:ext cx="85580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91</Words>
  <Application>Microsoft Office PowerPoint</Application>
  <PresentationFormat>On-screen Show (4:3)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Goh Yin Hao</cp:lastModifiedBy>
  <cp:revision>70</cp:revision>
  <dcterms:created xsi:type="dcterms:W3CDTF">2016-07-22T14:33:02Z</dcterms:created>
  <dcterms:modified xsi:type="dcterms:W3CDTF">2019-04-01T13:37:43Z</dcterms:modified>
</cp:coreProperties>
</file>