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121" d="100"/>
          <a:sy n="121" d="100"/>
        </p:scale>
        <p:origin x="190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825501"/>
            <a:ext cx="4917083" cy="520699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7683" y="1668119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4263" y="22986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4577" y="109782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31180" y="1554798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6452" y="143737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6470" y="2318836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5564" y="179177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4263" y="29762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897" y="53191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4261" y="3318859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ExpenseListPanel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6200" y="35557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ExpenseCard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8312" y="5698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6283" y="203335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4964" y="2217821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2534" y="2631207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6185" y="2556600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4883" y="272790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84571" y="3728214"/>
            <a:ext cx="3242616" cy="1760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494298" y="3712969"/>
            <a:ext cx="3806898" cy="4011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5683" y="109782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7895" y="1612899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198794" y="2341211"/>
            <a:ext cx="2061222" cy="60459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8911" y="1431886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91318" y="1612899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697298" y="2603133"/>
            <a:ext cx="3824641" cy="18441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09784" y="2795063"/>
            <a:ext cx="4204084" cy="1839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6656" y="-1028162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06043" y="4512609"/>
            <a:ext cx="219046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7937" y="21881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9502" y="16129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4755" y="1271202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7845" y="2384939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7691" y="1093106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79148" y="3267068"/>
            <a:ext cx="118421" cy="6956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747047" y="1652622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3783" y="1666234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8212" y="1732580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3308" y="381503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6534" y="379960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14B29FA6-C72C-3D40-8DC5-CD6E35D98B58}"/>
              </a:ext>
            </a:extLst>
          </p:cNvPr>
          <p:cNvSpPr/>
          <p:nvPr/>
        </p:nvSpPr>
        <p:spPr>
          <a:xfrm>
            <a:off x="2592534" y="3766085"/>
            <a:ext cx="1192509" cy="3558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RecurringExpenseListPanel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C7BFFCFE-0E0A-C547-A0E8-444B4D8900F5}"/>
              </a:ext>
            </a:extLst>
          </p:cNvPr>
          <p:cNvSpPr/>
          <p:nvPr/>
        </p:nvSpPr>
        <p:spPr>
          <a:xfrm>
            <a:off x="3845472" y="4101278"/>
            <a:ext cx="15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RecurringExpenseCard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8B17BD26-86F4-3D4B-830C-BCE6F94179CA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1912909" y="3264388"/>
            <a:ext cx="118285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A1145D1-8763-C94E-AE51-42FD2032AB53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68251" y="3842478"/>
            <a:ext cx="97758" cy="6566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2A87CF82-B9AF-EF4C-87AA-4849D421F732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>
            <a:off x="3775075" y="2189107"/>
            <a:ext cx="1764875" cy="174493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609E4F3-C1B0-6045-AE23-F5FCEF031F1D}"/>
              </a:ext>
            </a:extLst>
          </p:cNvPr>
          <p:cNvSpPr/>
          <p:nvPr/>
        </p:nvSpPr>
        <p:spPr>
          <a:xfrm flipV="1">
            <a:off x="4120949" y="434518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81FE3E3E-0AD6-0D4F-B27B-8CF51491B0AB}"/>
              </a:ext>
            </a:extLst>
          </p:cNvPr>
          <p:cNvSpPr/>
          <p:nvPr/>
        </p:nvSpPr>
        <p:spPr>
          <a:xfrm>
            <a:off x="2592534" y="4377328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DebtListPanel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6445A163-4517-9440-B57C-5B3E3E1E797F}"/>
              </a:ext>
            </a:extLst>
          </p:cNvPr>
          <p:cNvSpPr/>
          <p:nvPr/>
        </p:nvSpPr>
        <p:spPr>
          <a:xfrm>
            <a:off x="3829233" y="459914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DebtCard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130A45D2-F31C-014F-9C65-C7F55AD06F24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1883156" y="378637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D7649E3-FC54-B24B-8317-51D85080CA9F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3457314" y="4345644"/>
            <a:ext cx="103394" cy="6404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0E94A6F9-11B1-6840-95EB-5A0430F7572F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>
            <a:off x="3745320" y="2711091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63">
            <a:extLst>
              <a:ext uri="{FF2B5EF4-FFF2-40B4-BE49-F238E27FC236}">
                <a16:creationId xmlns:a16="http://schemas.microsoft.com/office/drawing/2014/main" id="{9720C423-2BA9-DB4C-BA45-5CCC722F542F}"/>
              </a:ext>
            </a:extLst>
          </p:cNvPr>
          <p:cNvSpPr/>
          <p:nvPr/>
        </p:nvSpPr>
        <p:spPr>
          <a:xfrm flipV="1">
            <a:off x="4104709" y="484304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C9CC6378-3B6B-1B41-87DC-3F62021C2ED5}"/>
              </a:ext>
            </a:extLst>
          </p:cNvPr>
          <p:cNvSpPr/>
          <p:nvPr/>
        </p:nvSpPr>
        <p:spPr>
          <a:xfrm>
            <a:off x="2592534" y="4850477"/>
            <a:ext cx="119250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BudgetListPanel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6F621978-F1EF-1C40-9855-08A28AE461BE}"/>
              </a:ext>
            </a:extLst>
          </p:cNvPr>
          <p:cNvSpPr/>
          <p:nvPr/>
        </p:nvSpPr>
        <p:spPr>
          <a:xfrm>
            <a:off x="3849524" y="507425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BudgetCard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0F89565D-EA7F-9748-97F3-1070E67A96A1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1883156" y="425952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0CD796-543F-F446-8EA0-DF414838FDB3}"/>
              </a:ext>
            </a:extLst>
          </p:cNvPr>
          <p:cNvCxnSpPr>
            <a:cxnSpLocks/>
            <a:stCxn id="71" idx="2"/>
            <a:endCxn id="72" idx="1"/>
          </p:cNvCxnSpPr>
          <p:nvPr/>
        </p:nvCxnSpPr>
        <p:spPr>
          <a:xfrm rot="16200000" flipH="1">
            <a:off x="3466478" y="4809628"/>
            <a:ext cx="105357" cy="6607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27953BEB-78E7-4745-84FC-6FD141FC90E7}"/>
              </a:ext>
            </a:extLst>
          </p:cNvPr>
          <p:cNvCxnSpPr>
            <a:cxnSpLocks/>
            <a:endCxn id="71" idx="3"/>
          </p:cNvCxnSpPr>
          <p:nvPr/>
        </p:nvCxnSpPr>
        <p:spPr>
          <a:xfrm rot="5400000">
            <a:off x="3745320" y="3184240"/>
            <a:ext cx="1824381" cy="17449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27B0C5CB-07FD-984B-8D0B-0B911E889362}"/>
              </a:ext>
            </a:extLst>
          </p:cNvPr>
          <p:cNvSpPr/>
          <p:nvPr/>
        </p:nvSpPr>
        <p:spPr>
          <a:xfrm flipV="1">
            <a:off x="4125000" y="5318161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2019-04-12T10:03:01Z</dcterms:modified>
</cp:coreProperties>
</file>