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914" y="2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5">
            <a:extLst>
              <a:ext uri="{FF2B5EF4-FFF2-40B4-BE49-F238E27FC236}">
                <a16:creationId xmlns:a16="http://schemas.microsoft.com/office/drawing/2014/main" id="{4A9E2CEE-B815-46C1-838A-8BC1D5998D62}"/>
              </a:ext>
            </a:extLst>
          </p:cNvPr>
          <p:cNvSpPr/>
          <p:nvPr/>
        </p:nvSpPr>
        <p:spPr>
          <a:xfrm>
            <a:off x="-1066800" y="-304800"/>
            <a:ext cx="9760203" cy="8305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397E2AB6-2765-4EE9-93B1-C6629266A107}"/>
              </a:ext>
            </a:extLst>
          </p:cNvPr>
          <p:cNvSpPr/>
          <p:nvPr/>
        </p:nvSpPr>
        <p:spPr>
          <a:xfrm>
            <a:off x="-89686" y="-3451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D7A9EC-B009-45CE-A9A7-BAFE54CB8F0E}"/>
              </a:ext>
            </a:extLst>
          </p:cNvPr>
          <p:cNvGrpSpPr/>
          <p:nvPr/>
        </p:nvGrpSpPr>
        <p:grpSpPr>
          <a:xfrm>
            <a:off x="511776" y="339703"/>
            <a:ext cx="168368" cy="6975491"/>
            <a:chOff x="1363771" y="789456"/>
            <a:chExt cx="141919" cy="5584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A10A47-E31F-40AF-9A49-E70130E4ADBC}"/>
                </a:ext>
              </a:extLst>
            </p:cNvPr>
            <p:cNvCxnSpPr>
              <a:cxnSpLocks/>
            </p:cNvCxnSpPr>
            <p:nvPr/>
          </p:nvCxnSpPr>
          <p:spPr>
            <a:xfrm>
              <a:off x="1435780" y="789456"/>
              <a:ext cx="0" cy="55842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8D127E-32CA-4E60-B360-B10F7A510C7B}"/>
                </a:ext>
              </a:extLst>
            </p:cNvPr>
            <p:cNvSpPr/>
            <p:nvPr/>
          </p:nvSpPr>
          <p:spPr>
            <a:xfrm>
              <a:off x="1363771" y="1024839"/>
              <a:ext cx="141919" cy="516219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C4DE687-991F-4732-A3DC-00B7017D5A33}"/>
              </a:ext>
            </a:extLst>
          </p:cNvPr>
          <p:cNvSpPr txBox="1"/>
          <p:nvPr/>
        </p:nvSpPr>
        <p:spPr>
          <a:xfrm>
            <a:off x="-996257" y="483532"/>
            <a:ext cx="14671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</a:t>
            </a:r>
            <a:r>
              <a:rPr lang="en-US" sz="1000" dirty="0" err="1">
                <a:solidFill>
                  <a:srgbClr val="0070C0"/>
                </a:solidFill>
              </a:rPr>
              <a:t>convertrecurring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7E31B6-EE5B-4221-BE1D-74448E4C3908}"/>
              </a:ext>
            </a:extLst>
          </p:cNvPr>
          <p:cNvCxnSpPr>
            <a:cxnSpLocks/>
          </p:cNvCxnSpPr>
          <p:nvPr/>
        </p:nvCxnSpPr>
        <p:spPr>
          <a:xfrm>
            <a:off x="-1226513" y="671659"/>
            <a:ext cx="174431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E26A309C-B8EB-4F77-98D5-A7D44CAA7721}"/>
              </a:ext>
            </a:extLst>
          </p:cNvPr>
          <p:cNvSpPr/>
          <p:nvPr/>
        </p:nvSpPr>
        <p:spPr>
          <a:xfrm>
            <a:off x="1755130" y="-26732"/>
            <a:ext cx="2049213" cy="338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F019A-8237-46B1-A934-1327402D89BF}"/>
              </a:ext>
            </a:extLst>
          </p:cNvPr>
          <p:cNvCxnSpPr>
            <a:cxnSpLocks/>
          </p:cNvCxnSpPr>
          <p:nvPr/>
        </p:nvCxnSpPr>
        <p:spPr>
          <a:xfrm>
            <a:off x="2737543" y="322406"/>
            <a:ext cx="0" cy="26568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C39C94-1573-4CFD-9DEA-E52E92C08361}"/>
              </a:ext>
            </a:extLst>
          </p:cNvPr>
          <p:cNvSpPr/>
          <p:nvPr/>
        </p:nvSpPr>
        <p:spPr>
          <a:xfrm>
            <a:off x="2651398" y="769446"/>
            <a:ext cx="162345" cy="1905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2DCDF0-EA0C-48C5-A806-0655B645DD92}"/>
              </a:ext>
            </a:extLst>
          </p:cNvPr>
          <p:cNvCxnSpPr>
            <a:cxnSpLocks/>
          </p:cNvCxnSpPr>
          <p:nvPr/>
        </p:nvCxnSpPr>
        <p:spPr>
          <a:xfrm>
            <a:off x="622586" y="769445"/>
            <a:ext cx="20553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573F4B3-B286-4EE2-8C49-BCE45177A0CC}"/>
              </a:ext>
            </a:extLst>
          </p:cNvPr>
          <p:cNvSpPr txBox="1"/>
          <p:nvPr/>
        </p:nvSpPr>
        <p:spPr>
          <a:xfrm>
            <a:off x="739796" y="540846"/>
            <a:ext cx="19977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parseCommand</a:t>
            </a:r>
            <a:r>
              <a:rPr lang="en-US" sz="1000" dirty="0">
                <a:solidFill>
                  <a:srgbClr val="0070C0"/>
                </a:solidFill>
              </a:rPr>
              <a:t>(“</a:t>
            </a:r>
            <a:r>
              <a:rPr lang="en-US" sz="1000" dirty="0" err="1">
                <a:solidFill>
                  <a:srgbClr val="0070C0"/>
                </a:solidFill>
              </a:rPr>
              <a:t>convertRecurring</a:t>
            </a:r>
            <a:r>
              <a:rPr lang="en-US" sz="10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0D47DB-39AD-40E9-B330-CD4E4E56FF0B}"/>
              </a:ext>
            </a:extLst>
          </p:cNvPr>
          <p:cNvCxnSpPr>
            <a:cxnSpLocks/>
          </p:cNvCxnSpPr>
          <p:nvPr/>
        </p:nvCxnSpPr>
        <p:spPr>
          <a:xfrm>
            <a:off x="2813743" y="967351"/>
            <a:ext cx="21857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4F5C94A-413F-4ABE-956D-C45AFF369C2A}"/>
              </a:ext>
            </a:extLst>
          </p:cNvPr>
          <p:cNvSpPr txBox="1"/>
          <p:nvPr/>
        </p:nvSpPr>
        <p:spPr>
          <a:xfrm>
            <a:off x="2865888" y="773345"/>
            <a:ext cx="21336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</a:rPr>
              <a:t>ConvertRecurringToExpenseCommand</a:t>
            </a:r>
            <a:r>
              <a:rPr lang="en-US" sz="10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A4522308-6231-43EE-BF8A-D4155EB15C39}"/>
              </a:ext>
            </a:extLst>
          </p:cNvPr>
          <p:cNvSpPr/>
          <p:nvPr/>
        </p:nvSpPr>
        <p:spPr>
          <a:xfrm>
            <a:off x="4999488" y="833910"/>
            <a:ext cx="3421331" cy="3077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ConvertRecurringToExpenseCommand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AC51D2-0A4B-4594-91B8-0AA0627C55DC}"/>
              </a:ext>
            </a:extLst>
          </p:cNvPr>
          <p:cNvCxnSpPr>
            <a:cxnSpLocks/>
          </p:cNvCxnSpPr>
          <p:nvPr/>
        </p:nvCxnSpPr>
        <p:spPr>
          <a:xfrm>
            <a:off x="6710152" y="1355388"/>
            <a:ext cx="0" cy="38322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249F55-F648-4600-845F-74E9B99A988E}"/>
              </a:ext>
            </a:extLst>
          </p:cNvPr>
          <p:cNvSpPr/>
          <p:nvPr/>
        </p:nvSpPr>
        <p:spPr>
          <a:xfrm>
            <a:off x="6650813" y="1152541"/>
            <a:ext cx="118679" cy="2028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2889C05-1487-4FA8-81FB-E48C97E2F8B3}"/>
              </a:ext>
            </a:extLst>
          </p:cNvPr>
          <p:cNvCxnSpPr>
            <a:cxnSpLocks/>
          </p:cNvCxnSpPr>
          <p:nvPr/>
        </p:nvCxnSpPr>
        <p:spPr>
          <a:xfrm>
            <a:off x="2830291" y="1355388"/>
            <a:ext cx="38166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58A7C2A-BF76-4DDA-BFA1-422655321DE5}"/>
              </a:ext>
            </a:extLst>
          </p:cNvPr>
          <p:cNvCxnSpPr>
            <a:cxnSpLocks/>
          </p:cNvCxnSpPr>
          <p:nvPr/>
        </p:nvCxnSpPr>
        <p:spPr>
          <a:xfrm>
            <a:off x="680143" y="2674446"/>
            <a:ext cx="19977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9668F3A-D397-4AE4-987D-3A533EBB902E}"/>
              </a:ext>
            </a:extLst>
          </p:cNvPr>
          <p:cNvCxnSpPr>
            <a:cxnSpLocks/>
          </p:cNvCxnSpPr>
          <p:nvPr/>
        </p:nvCxnSpPr>
        <p:spPr>
          <a:xfrm>
            <a:off x="680143" y="3207846"/>
            <a:ext cx="596682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D4DE1A-66D4-4ED0-9110-E49EBFC5A61E}"/>
              </a:ext>
            </a:extLst>
          </p:cNvPr>
          <p:cNvSpPr/>
          <p:nvPr/>
        </p:nvSpPr>
        <p:spPr>
          <a:xfrm>
            <a:off x="6639740" y="3203478"/>
            <a:ext cx="115972" cy="32699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4C802EE-EC9C-4E8E-9883-30CC56207A41}"/>
              </a:ext>
            </a:extLst>
          </p:cNvPr>
          <p:cNvSpPr txBox="1"/>
          <p:nvPr/>
        </p:nvSpPr>
        <p:spPr>
          <a:xfrm>
            <a:off x="3257695" y="2989474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sp>
        <p:nvSpPr>
          <p:cNvPr id="143" name="Rectangle 65">
            <a:extLst>
              <a:ext uri="{FF2B5EF4-FFF2-40B4-BE49-F238E27FC236}">
                <a16:creationId xmlns:a16="http://schemas.microsoft.com/office/drawing/2014/main" id="{85E48B7C-9589-4193-8C11-F326509F1F6E}"/>
              </a:ext>
            </a:extLst>
          </p:cNvPr>
          <p:cNvSpPr/>
          <p:nvPr/>
        </p:nvSpPr>
        <p:spPr>
          <a:xfrm>
            <a:off x="8695424" y="-291512"/>
            <a:ext cx="1390506" cy="829995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4FA1081E-BC47-495D-9BF3-4CD384774817}"/>
              </a:ext>
            </a:extLst>
          </p:cNvPr>
          <p:cNvSpPr/>
          <p:nvPr/>
        </p:nvSpPr>
        <p:spPr>
          <a:xfrm>
            <a:off x="8950112" y="35313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4327EBE-5269-4C43-B5AF-58807EFCD3AF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9370930" y="653317"/>
            <a:ext cx="52934" cy="592406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C3AE7F0-1C68-4D63-97EF-ED65D0821B4A}"/>
              </a:ext>
            </a:extLst>
          </p:cNvPr>
          <p:cNvSpPr/>
          <p:nvPr/>
        </p:nvSpPr>
        <p:spPr>
          <a:xfrm>
            <a:off x="9283447" y="5804489"/>
            <a:ext cx="159928" cy="1702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768446-18B9-45DC-9992-4D38E353958F}"/>
              </a:ext>
            </a:extLst>
          </p:cNvPr>
          <p:cNvSpPr txBox="1"/>
          <p:nvPr/>
        </p:nvSpPr>
        <p:spPr>
          <a:xfrm>
            <a:off x="7122847" y="5454359"/>
            <a:ext cx="17555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If expense’s date is appropriate,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addExpense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convertedExpense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25C9B4A-D95F-40AB-9250-61B6477BA1AC}"/>
              </a:ext>
            </a:extLst>
          </p:cNvPr>
          <p:cNvCxnSpPr>
            <a:cxnSpLocks/>
          </p:cNvCxnSpPr>
          <p:nvPr/>
        </p:nvCxnSpPr>
        <p:spPr>
          <a:xfrm>
            <a:off x="680143" y="6473449"/>
            <a:ext cx="59668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8C5588B-8321-4314-AB88-844275249481}"/>
              </a:ext>
            </a:extLst>
          </p:cNvPr>
          <p:cNvSpPr txBox="1"/>
          <p:nvPr/>
        </p:nvSpPr>
        <p:spPr>
          <a:xfrm>
            <a:off x="3100828" y="630604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A2239F0-421A-4667-B7A3-72488EEE92B3}"/>
              </a:ext>
            </a:extLst>
          </p:cNvPr>
          <p:cNvCxnSpPr>
            <a:cxnSpLocks/>
          </p:cNvCxnSpPr>
          <p:nvPr/>
        </p:nvCxnSpPr>
        <p:spPr>
          <a:xfrm>
            <a:off x="-1226513" y="6865446"/>
            <a:ext cx="17443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353A3241-798D-46DB-B978-0EC31F31F029}"/>
              </a:ext>
            </a:extLst>
          </p:cNvPr>
          <p:cNvSpPr txBox="1"/>
          <p:nvPr/>
        </p:nvSpPr>
        <p:spPr>
          <a:xfrm>
            <a:off x="-912434" y="6662024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ADFB0E6-54C5-4126-8628-CF8A19F5939A}"/>
              </a:ext>
            </a:extLst>
          </p:cNvPr>
          <p:cNvSpPr txBox="1"/>
          <p:nvPr/>
        </p:nvSpPr>
        <p:spPr>
          <a:xfrm>
            <a:off x="5753678" y="3457727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loop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8E2E0-21A9-4EB6-B22F-7B5A7C2128A4}"/>
              </a:ext>
            </a:extLst>
          </p:cNvPr>
          <p:cNvCxnSpPr>
            <a:cxnSpLocks/>
          </p:cNvCxnSpPr>
          <p:nvPr/>
        </p:nvCxnSpPr>
        <p:spPr>
          <a:xfrm>
            <a:off x="6685687" y="3424508"/>
            <a:ext cx="0" cy="1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919D6C-C61E-41F5-AB86-BFC5C8A381E6}"/>
              </a:ext>
            </a:extLst>
          </p:cNvPr>
          <p:cNvCxnSpPr>
            <a:cxnSpLocks/>
          </p:cNvCxnSpPr>
          <p:nvPr/>
        </p:nvCxnSpPr>
        <p:spPr>
          <a:xfrm>
            <a:off x="6304687" y="3653108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22B1DE-B7F6-4B75-9512-E9EB962E6F51}"/>
              </a:ext>
            </a:extLst>
          </p:cNvPr>
          <p:cNvCxnSpPr>
            <a:cxnSpLocks/>
          </p:cNvCxnSpPr>
          <p:nvPr/>
        </p:nvCxnSpPr>
        <p:spPr>
          <a:xfrm flipV="1">
            <a:off x="6621745" y="3546609"/>
            <a:ext cx="78198" cy="11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65">
            <a:extLst>
              <a:ext uri="{FF2B5EF4-FFF2-40B4-BE49-F238E27FC236}">
                <a16:creationId xmlns:a16="http://schemas.microsoft.com/office/drawing/2014/main" id="{96C2F86B-5784-4126-874B-223D37BAD018}"/>
              </a:ext>
            </a:extLst>
          </p:cNvPr>
          <p:cNvSpPr/>
          <p:nvPr/>
        </p:nvSpPr>
        <p:spPr>
          <a:xfrm>
            <a:off x="10066183" y="-297354"/>
            <a:ext cx="1390506" cy="8299958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Recurring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2099E34F-90EA-479A-84C5-50AA5777CD51}"/>
              </a:ext>
            </a:extLst>
          </p:cNvPr>
          <p:cNvSpPr/>
          <p:nvPr/>
        </p:nvSpPr>
        <p:spPr>
          <a:xfrm>
            <a:off x="10199178" y="325197"/>
            <a:ext cx="1124515" cy="34126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:Recurring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4E257F-110B-452C-937F-EE29ECDECA09}"/>
              </a:ext>
            </a:extLst>
          </p:cNvPr>
          <p:cNvCxnSpPr>
            <a:cxnSpLocks/>
          </p:cNvCxnSpPr>
          <p:nvPr/>
        </p:nvCxnSpPr>
        <p:spPr>
          <a:xfrm>
            <a:off x="6744834" y="3967851"/>
            <a:ext cx="25668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D51B1A3-1612-4B33-A5F9-F2A24259C3CC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6757448" y="4237399"/>
            <a:ext cx="2610870" cy="108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AF97BFF-5F06-44B3-B126-DEE9BF58915D}"/>
              </a:ext>
            </a:extLst>
          </p:cNvPr>
          <p:cNvSpPr/>
          <p:nvPr/>
        </p:nvSpPr>
        <p:spPr>
          <a:xfrm>
            <a:off x="9279584" y="3948098"/>
            <a:ext cx="177467" cy="3001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96BD6A-318A-4253-A77C-752627C2A941}"/>
              </a:ext>
            </a:extLst>
          </p:cNvPr>
          <p:cNvSpPr txBox="1"/>
          <p:nvPr/>
        </p:nvSpPr>
        <p:spPr>
          <a:xfrm>
            <a:off x="6963221" y="3741246"/>
            <a:ext cx="20699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getFilteredReccuringList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().get(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BB22FC7-592E-4EA5-8A98-C7D7D59B78C3}"/>
              </a:ext>
            </a:extLst>
          </p:cNvPr>
          <p:cNvSpPr txBox="1"/>
          <p:nvPr/>
        </p:nvSpPr>
        <p:spPr>
          <a:xfrm>
            <a:off x="7116119" y="4808046"/>
            <a:ext cx="20699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getRecurringListofExpenses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().get(f)</a:t>
            </a:r>
            <a:endParaRPr lang="en-US" sz="10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F140543-7131-4A6C-A356-F282721E5D23}"/>
              </a:ext>
            </a:extLst>
          </p:cNvPr>
          <p:cNvCxnSpPr>
            <a:cxnSpLocks/>
          </p:cNvCxnSpPr>
          <p:nvPr/>
        </p:nvCxnSpPr>
        <p:spPr>
          <a:xfrm>
            <a:off x="6734535" y="5010499"/>
            <a:ext cx="39217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2A65629-7CD6-42D5-B661-6EFD3AD4B356}"/>
              </a:ext>
            </a:extLst>
          </p:cNvPr>
          <p:cNvCxnSpPr>
            <a:cxnSpLocks/>
          </p:cNvCxnSpPr>
          <p:nvPr/>
        </p:nvCxnSpPr>
        <p:spPr>
          <a:xfrm>
            <a:off x="10761435" y="694734"/>
            <a:ext cx="0" cy="596729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3BBA82F-D0C6-4765-AD7F-941030D9350E}"/>
              </a:ext>
            </a:extLst>
          </p:cNvPr>
          <p:cNvSpPr/>
          <p:nvPr/>
        </p:nvSpPr>
        <p:spPr>
          <a:xfrm>
            <a:off x="10660353" y="5005867"/>
            <a:ext cx="180814" cy="2036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1B595E-C4DE-4A11-AC9B-D6365586170D}"/>
              </a:ext>
            </a:extLst>
          </p:cNvPr>
          <p:cNvCxnSpPr>
            <a:cxnSpLocks/>
          </p:cNvCxnSpPr>
          <p:nvPr/>
        </p:nvCxnSpPr>
        <p:spPr>
          <a:xfrm>
            <a:off x="6769492" y="5191072"/>
            <a:ext cx="3854726" cy="1098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C286DD6-5ACA-40CE-920D-7BE8292649F8}"/>
              </a:ext>
            </a:extLst>
          </p:cNvPr>
          <p:cNvSpPr txBox="1"/>
          <p:nvPr/>
        </p:nvSpPr>
        <p:spPr>
          <a:xfrm>
            <a:off x="7700587" y="5225017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expense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7DE6349-97C5-4E72-A2C1-EDCDB1D8CC68}"/>
              </a:ext>
            </a:extLst>
          </p:cNvPr>
          <p:cNvSpPr txBox="1"/>
          <p:nvPr/>
        </p:nvSpPr>
        <p:spPr>
          <a:xfrm>
            <a:off x="7535049" y="4308421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recurring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202B36-FCC9-4186-99E3-3293F3E5ED2F}"/>
              </a:ext>
            </a:extLst>
          </p:cNvPr>
          <p:cNvSpPr txBox="1"/>
          <p:nvPr/>
        </p:nvSpPr>
        <p:spPr>
          <a:xfrm>
            <a:off x="10624218" y="6577385"/>
            <a:ext cx="3810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/>
              <a:t>X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202E664-7934-4A2B-B6DB-CA08796029BB}"/>
              </a:ext>
            </a:extLst>
          </p:cNvPr>
          <p:cNvCxnSpPr>
            <a:cxnSpLocks/>
          </p:cNvCxnSpPr>
          <p:nvPr/>
        </p:nvCxnSpPr>
        <p:spPr>
          <a:xfrm>
            <a:off x="6763614" y="5957782"/>
            <a:ext cx="2515970" cy="2143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51A617B-AAE5-4443-AE57-C4498530A8DD}"/>
              </a:ext>
            </a:extLst>
          </p:cNvPr>
          <p:cNvSpPr txBox="1"/>
          <p:nvPr/>
        </p:nvSpPr>
        <p:spPr>
          <a:xfrm>
            <a:off x="9278611" y="6474312"/>
            <a:ext cx="3810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 dirty="0"/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8C3311-0B23-4371-8F03-4C2FBFF372F5}"/>
              </a:ext>
            </a:extLst>
          </p:cNvPr>
          <p:cNvSpPr/>
          <p:nvPr/>
        </p:nvSpPr>
        <p:spPr>
          <a:xfrm>
            <a:off x="6318943" y="3437190"/>
            <a:ext cx="4720819" cy="295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3701D84-B507-4AC6-AB08-34096D626E12}"/>
              </a:ext>
            </a:extLst>
          </p:cNvPr>
          <p:cNvSpPr txBox="1"/>
          <p:nvPr/>
        </p:nvSpPr>
        <p:spPr>
          <a:xfrm>
            <a:off x="6811235" y="3475710"/>
            <a:ext cx="9811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for every recurring 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3E95C29-8E07-4018-88FC-C225E2E6DC81}"/>
              </a:ext>
            </a:extLst>
          </p:cNvPr>
          <p:cNvSpPr/>
          <p:nvPr/>
        </p:nvSpPr>
        <p:spPr>
          <a:xfrm>
            <a:off x="6442189" y="4539740"/>
            <a:ext cx="4524954" cy="160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C40A42A-95A0-47C3-BCC8-B42620EEEEF9}"/>
              </a:ext>
            </a:extLst>
          </p:cNvPr>
          <p:cNvSpPr txBox="1"/>
          <p:nvPr/>
        </p:nvSpPr>
        <p:spPr>
          <a:xfrm>
            <a:off x="5889025" y="4575830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loop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9058E7C-C15E-4FE8-A078-196858ED1B1D}"/>
              </a:ext>
            </a:extLst>
          </p:cNvPr>
          <p:cNvCxnSpPr>
            <a:cxnSpLocks/>
          </p:cNvCxnSpPr>
          <p:nvPr/>
        </p:nvCxnSpPr>
        <p:spPr>
          <a:xfrm>
            <a:off x="6821034" y="4542611"/>
            <a:ext cx="0" cy="1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A119E2-2DBA-4861-8D5B-6BB7C0E6C4C1}"/>
              </a:ext>
            </a:extLst>
          </p:cNvPr>
          <p:cNvCxnSpPr>
            <a:cxnSpLocks/>
          </p:cNvCxnSpPr>
          <p:nvPr/>
        </p:nvCxnSpPr>
        <p:spPr>
          <a:xfrm>
            <a:off x="6440034" y="4771211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49E6C4C-9892-49AB-81B7-F7499DA05658}"/>
              </a:ext>
            </a:extLst>
          </p:cNvPr>
          <p:cNvCxnSpPr>
            <a:cxnSpLocks/>
          </p:cNvCxnSpPr>
          <p:nvPr/>
        </p:nvCxnSpPr>
        <p:spPr>
          <a:xfrm flipV="1">
            <a:off x="6757092" y="4664712"/>
            <a:ext cx="78198" cy="118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A48A369-B407-4E93-917A-3A239ECFD447}"/>
              </a:ext>
            </a:extLst>
          </p:cNvPr>
          <p:cNvSpPr txBox="1"/>
          <p:nvPr/>
        </p:nvSpPr>
        <p:spPr>
          <a:xfrm>
            <a:off x="6861896" y="4567929"/>
            <a:ext cx="9811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tx1"/>
                </a:solidFill>
              </a:rPr>
              <a:t>for every expense 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AF72B13-BDF9-4282-917B-83DD39D895A2}"/>
              </a:ext>
            </a:extLst>
          </p:cNvPr>
          <p:cNvCxnSpPr>
            <a:cxnSpLocks/>
          </p:cNvCxnSpPr>
          <p:nvPr/>
        </p:nvCxnSpPr>
        <p:spPr>
          <a:xfrm flipH="1">
            <a:off x="6763614" y="5804489"/>
            <a:ext cx="25149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62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Johnson Ho Chong Xiang</cp:lastModifiedBy>
  <cp:revision>78</cp:revision>
  <dcterms:created xsi:type="dcterms:W3CDTF">2016-07-22T14:33:02Z</dcterms:created>
  <dcterms:modified xsi:type="dcterms:W3CDTF">2019-04-14T19:34:37Z</dcterms:modified>
</cp:coreProperties>
</file>