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ft2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32392"/>
              </p:ext>
            </p:extLst>
          </p:nvPr>
        </p:nvGraphicFramePr>
        <p:xfrm>
          <a:off x="473239" y="1476102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A099EC-0B20-B842-91E4-537878F5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55034"/>
              </p:ext>
            </p:extLst>
          </p:nvPr>
        </p:nvGraphicFramePr>
        <p:xfrm>
          <a:off x="2659845" y="1470634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CC3564-FA18-B849-83DB-B913725E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80510"/>
              </p:ext>
            </p:extLst>
          </p:nvPr>
        </p:nvGraphicFramePr>
        <p:xfrm>
          <a:off x="4846451" y="1476102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A7D70D5-F75B-0443-885A-722CADA0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68335"/>
              </p:ext>
            </p:extLst>
          </p:nvPr>
        </p:nvGraphicFramePr>
        <p:xfrm>
          <a:off x="473239" y="3923201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74C803A-48B1-4B41-B1EC-AA14007B2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61533"/>
              </p:ext>
            </p:extLst>
          </p:nvPr>
        </p:nvGraphicFramePr>
        <p:xfrm>
          <a:off x="2659845" y="3917733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238466A-EB38-5348-A31C-ECF954BD5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68495"/>
              </p:ext>
            </p:extLst>
          </p:nvPr>
        </p:nvGraphicFramePr>
        <p:xfrm>
          <a:off x="4846451" y="3923201"/>
          <a:ext cx="1967215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1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ft3:</a:t>
                      </a:r>
                      <a:r>
                        <a:rPr lang="en-SG" sz="1800" u="sng" dirty="0"/>
                        <a:t>FinanceTracker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3D2B9C-EB35-3441-AE19-4A4AA7BDC43C}"/>
              </a:ext>
            </a:extLst>
          </p:cNvPr>
          <p:cNvSpPr txBox="1"/>
          <p:nvPr/>
        </p:nvSpPr>
        <p:spPr>
          <a:xfrm>
            <a:off x="5103298" y="2870803"/>
            <a:ext cx="14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clearexpense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James Pang Mun Wai</cp:lastModifiedBy>
  <cp:revision>37</cp:revision>
  <dcterms:created xsi:type="dcterms:W3CDTF">2017-07-27T00:35:51Z</dcterms:created>
  <dcterms:modified xsi:type="dcterms:W3CDTF">2019-03-17T13:28:47Z</dcterms:modified>
</cp:coreProperties>
</file>