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722"/>
  </p:normalViewPr>
  <p:slideViewPr>
    <p:cSldViewPr showGuides="1">
      <p:cViewPr varScale="1">
        <p:scale>
          <a:sx n="143" d="100"/>
          <a:sy n="143" d="100"/>
        </p:scale>
        <p:origin x="1152" y="2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835836" y="118894"/>
            <a:ext cx="1136963" cy="70439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5722" y="163017"/>
            <a:ext cx="9158351" cy="699977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7814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143000"/>
            <a:ext cx="141919" cy="51621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32908" y="907617"/>
            <a:ext cx="17680" cy="39010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09546" cy="3431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774595" y="1613633"/>
            <a:ext cx="0" cy="31836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15000" y="1613633"/>
            <a:ext cx="11918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3204" y="942201"/>
            <a:ext cx="1096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r>
              <a:rPr lang="en-US" sz="900" dirty="0">
                <a:solidFill>
                  <a:srgbClr val="0070C0"/>
                </a:solidFill>
              </a:rPr>
              <a:t>(“</a:t>
            </a:r>
            <a:r>
              <a:rPr lang="en-US" sz="900" dirty="0" err="1">
                <a:solidFill>
                  <a:srgbClr val="0070C0"/>
                </a:solidFill>
              </a:rPr>
              <a:t>listexpense</a:t>
            </a:r>
            <a:r>
              <a:rPr lang="en-US" sz="900" dirty="0">
                <a:solidFill>
                  <a:srgbClr val="0070C0"/>
                </a:solidFill>
              </a:rPr>
              <a:t> v/food”)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5972" y="4866883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4109108" y="1878232"/>
            <a:ext cx="1665487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4800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2660" y="629158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15000" y="2209800"/>
            <a:ext cx="119189" cy="24009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8382001" y="4933018"/>
            <a:ext cx="19231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updateFilteredExpense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1219200"/>
            <a:ext cx="20741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800" dirty="0" err="1"/>
              <a:t>parseCommand</a:t>
            </a:r>
            <a:r>
              <a:rPr lang="en-US" sz="800" dirty="0"/>
              <a:t>(“</a:t>
            </a:r>
            <a:r>
              <a:rPr lang="en-US" sz="800" dirty="0" err="1"/>
              <a:t>listexpense</a:t>
            </a:r>
            <a:r>
              <a:rPr lang="en-US" sz="800" dirty="0"/>
              <a:t> v/food”)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60469" y="6113155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0112" y="6105965"/>
            <a:ext cx="762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78764" y="61422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10399582" y="914400"/>
            <a:ext cx="0" cy="44373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316525" y="5167907"/>
            <a:ext cx="177467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06163" y="2451375"/>
            <a:ext cx="1629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45392" y="473607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593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ListExpense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5029200"/>
            <a:ext cx="6381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40162" y="6291589"/>
            <a:ext cx="6347314" cy="136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246301" y="5468088"/>
            <a:ext cx="21589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09D806-CD03-CE43-BBA9-8929CB75425C}"/>
              </a:ext>
            </a:extLst>
          </p:cNvPr>
          <p:cNvSpPr txBox="1"/>
          <p:nvPr/>
        </p:nvSpPr>
        <p:spPr>
          <a:xfrm>
            <a:off x="4495800" y="2041970"/>
            <a:ext cx="1219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parse(“v/food”)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71A6F8-EC93-5A4A-BB45-7292D26C4E3E}"/>
              </a:ext>
            </a:extLst>
          </p:cNvPr>
          <p:cNvSpPr txBox="1"/>
          <p:nvPr/>
        </p:nvSpPr>
        <p:spPr>
          <a:xfrm>
            <a:off x="5992725" y="2057400"/>
            <a:ext cx="13986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tokenize(“v/food”, PREFIX_VIEW)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6BED45-10C4-3A4E-BE76-218E47E4966D}"/>
              </a:ext>
            </a:extLst>
          </p:cNvPr>
          <p:cNvSpPr/>
          <p:nvPr/>
        </p:nvSpPr>
        <p:spPr>
          <a:xfrm>
            <a:off x="8087543" y="4316529"/>
            <a:ext cx="118679" cy="2028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5B04865E-3AAA-EE49-9B0A-CEA9F6D188AC}"/>
              </a:ext>
            </a:extLst>
          </p:cNvPr>
          <p:cNvSpPr/>
          <p:nvPr/>
        </p:nvSpPr>
        <p:spPr>
          <a:xfrm>
            <a:off x="7530766" y="3886200"/>
            <a:ext cx="123223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ListExpense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061F34-286E-5146-A3E8-93374FF36D7B}"/>
              </a:ext>
            </a:extLst>
          </p:cNvPr>
          <p:cNvSpPr/>
          <p:nvPr/>
        </p:nvSpPr>
        <p:spPr>
          <a:xfrm>
            <a:off x="8978834" y="58961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EA3312-C24F-E84E-B5C8-5AA37A70C79A}"/>
              </a:ext>
            </a:extLst>
          </p:cNvPr>
          <p:cNvSpPr/>
          <p:nvPr/>
        </p:nvSpPr>
        <p:spPr>
          <a:xfrm>
            <a:off x="8128215" y="3200400"/>
            <a:ext cx="152400" cy="609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0C78869D-0825-3047-A64B-45A8E55585C0}"/>
              </a:ext>
            </a:extLst>
          </p:cNvPr>
          <p:cNvSpPr/>
          <p:nvPr/>
        </p:nvSpPr>
        <p:spPr>
          <a:xfrm>
            <a:off x="8482621" y="5570638"/>
            <a:ext cx="111857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018441-4EC3-5A49-90C0-8BFD03AA7B19}"/>
              </a:ext>
            </a:extLst>
          </p:cNvPr>
          <p:cNvGrpSpPr/>
          <p:nvPr/>
        </p:nvGrpSpPr>
        <p:grpSpPr>
          <a:xfrm>
            <a:off x="7016587" y="1119903"/>
            <a:ext cx="1068975" cy="1643920"/>
            <a:chOff x="6821431" y="1385325"/>
            <a:chExt cx="1068975" cy="94415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EB3547-5F2F-8D41-BF09-C988C3403196}"/>
                </a:ext>
              </a:extLst>
            </p:cNvPr>
            <p:cNvSpPr/>
            <p:nvPr/>
          </p:nvSpPr>
          <p:spPr>
            <a:xfrm>
              <a:off x="7257666" y="2152715"/>
              <a:ext cx="118149" cy="1767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AFE889-FE8E-B74C-B38F-72F587A0D17B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6" y="1576947"/>
              <a:ext cx="0" cy="70905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DC30822A-7964-F546-B962-42DA2AC6B971}"/>
                </a:ext>
              </a:extLst>
            </p:cNvPr>
            <p:cNvSpPr/>
            <p:nvPr/>
          </p:nvSpPr>
          <p:spPr>
            <a:xfrm>
              <a:off x="6821431" y="1385325"/>
              <a:ext cx="106897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ArgumentTokenizer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551427-11AB-A147-80BE-B0697BE01A54}"/>
              </a:ext>
            </a:extLst>
          </p:cNvPr>
          <p:cNvCxnSpPr>
            <a:cxnSpLocks/>
          </p:cNvCxnSpPr>
          <p:nvPr/>
        </p:nvCxnSpPr>
        <p:spPr>
          <a:xfrm flipH="1">
            <a:off x="8192987" y="2586351"/>
            <a:ext cx="4426" cy="11025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BC760A13-6F34-A24C-8F90-80C37E6755C7}"/>
              </a:ext>
            </a:extLst>
          </p:cNvPr>
          <p:cNvSpPr/>
          <p:nvPr/>
        </p:nvSpPr>
        <p:spPr>
          <a:xfrm>
            <a:off x="7840834" y="2438400"/>
            <a:ext cx="76976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663504-247B-5C40-8385-FAFEFF23DEAE}"/>
              </a:ext>
            </a:extLst>
          </p:cNvPr>
          <p:cNvCxnSpPr>
            <a:cxnSpLocks/>
          </p:cNvCxnSpPr>
          <p:nvPr/>
        </p:nvCxnSpPr>
        <p:spPr>
          <a:xfrm flipV="1">
            <a:off x="4139365" y="2209800"/>
            <a:ext cx="15683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E3AF9B-7908-3C41-A904-A4A5264D0C32}"/>
              </a:ext>
            </a:extLst>
          </p:cNvPr>
          <p:cNvCxnSpPr>
            <a:cxnSpLocks/>
          </p:cNvCxnSpPr>
          <p:nvPr/>
        </p:nvCxnSpPr>
        <p:spPr>
          <a:xfrm>
            <a:off x="5843096" y="2743200"/>
            <a:ext cx="1682092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E37EB00-CCF8-CB43-B563-3A870C708279}"/>
              </a:ext>
            </a:extLst>
          </p:cNvPr>
          <p:cNvSpPr txBox="1"/>
          <p:nvPr/>
        </p:nvSpPr>
        <p:spPr>
          <a:xfrm>
            <a:off x="6149455" y="2590800"/>
            <a:ext cx="1089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argMultiMap</a:t>
            </a:r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371D97-BC90-084F-9790-878F1278EEEF}"/>
              </a:ext>
            </a:extLst>
          </p:cNvPr>
          <p:cNvCxnSpPr>
            <a:cxnSpLocks/>
          </p:cNvCxnSpPr>
          <p:nvPr/>
        </p:nvCxnSpPr>
        <p:spPr>
          <a:xfrm>
            <a:off x="5743372" y="3200400"/>
            <a:ext cx="23293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4374284-CF88-0549-87BC-78C66FF91B8A}"/>
              </a:ext>
            </a:extLst>
          </p:cNvPr>
          <p:cNvSpPr txBox="1"/>
          <p:nvPr/>
        </p:nvSpPr>
        <p:spPr>
          <a:xfrm>
            <a:off x="5906272" y="2895600"/>
            <a:ext cx="1839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parseView</a:t>
            </a:r>
            <a:r>
              <a:rPr lang="en-US" sz="1000" dirty="0"/>
              <a:t>(</a:t>
            </a:r>
            <a:r>
              <a:rPr lang="en-US" sz="1000" dirty="0" err="1"/>
              <a:t>argMultiMap.getValue</a:t>
            </a:r>
            <a:r>
              <a:rPr lang="en-US" sz="1000" dirty="0"/>
              <a:t>(PREFIX_VIEW).get())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ED63E7-7A3A-3A44-A584-80AF0358F6B9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5838158" y="3797495"/>
            <a:ext cx="2366257" cy="122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0786527-1ECE-B14C-8D5B-16FDE5D58746}"/>
              </a:ext>
            </a:extLst>
          </p:cNvPr>
          <p:cNvSpPr txBox="1"/>
          <p:nvPr/>
        </p:nvSpPr>
        <p:spPr>
          <a:xfrm>
            <a:off x="6861641" y="3656112"/>
            <a:ext cx="4535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view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7F7741-997D-484E-A3B0-8CB9B0C2D086}"/>
              </a:ext>
            </a:extLst>
          </p:cNvPr>
          <p:cNvCxnSpPr>
            <a:cxnSpLocks/>
          </p:cNvCxnSpPr>
          <p:nvPr/>
        </p:nvCxnSpPr>
        <p:spPr>
          <a:xfrm>
            <a:off x="5843096" y="4191000"/>
            <a:ext cx="1629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FB02D61-4CEE-CC46-B1FF-245588D0B887}"/>
              </a:ext>
            </a:extLst>
          </p:cNvPr>
          <p:cNvSpPr txBox="1"/>
          <p:nvPr/>
        </p:nvSpPr>
        <p:spPr>
          <a:xfrm>
            <a:off x="5900895" y="4037112"/>
            <a:ext cx="14905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ListExpenseCommand</a:t>
            </a:r>
            <a:r>
              <a:rPr lang="en-US" sz="900" dirty="0"/>
              <a:t>(view)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8525ED-E37E-8E47-99DF-A2A4E2943A5F}"/>
              </a:ext>
            </a:extLst>
          </p:cNvPr>
          <p:cNvCxnSpPr>
            <a:cxnSpLocks/>
          </p:cNvCxnSpPr>
          <p:nvPr/>
        </p:nvCxnSpPr>
        <p:spPr>
          <a:xfrm>
            <a:off x="8144838" y="4249158"/>
            <a:ext cx="0" cy="22278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749E2C-738F-494E-B7D9-510B20AD5C31}"/>
              </a:ext>
            </a:extLst>
          </p:cNvPr>
          <p:cNvCxnSpPr>
            <a:cxnSpLocks/>
          </p:cNvCxnSpPr>
          <p:nvPr/>
        </p:nvCxnSpPr>
        <p:spPr>
          <a:xfrm>
            <a:off x="5867400" y="4499918"/>
            <a:ext cx="2259140" cy="122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89FC80-0152-6441-A834-5C91AA53A46E}"/>
              </a:ext>
            </a:extLst>
          </p:cNvPr>
          <p:cNvCxnSpPr>
            <a:cxnSpLocks/>
          </p:cNvCxnSpPr>
          <p:nvPr/>
        </p:nvCxnSpPr>
        <p:spPr>
          <a:xfrm flipV="1">
            <a:off x="4095866" y="4604343"/>
            <a:ext cx="1685504" cy="80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523E7-7254-A048-86C9-F2923057DED5}"/>
              </a:ext>
            </a:extLst>
          </p:cNvPr>
          <p:cNvSpPr/>
          <p:nvPr/>
        </p:nvSpPr>
        <p:spPr>
          <a:xfrm>
            <a:off x="8081073" y="5029199"/>
            <a:ext cx="108261" cy="1283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88C6F56-5923-B446-9CC4-70F930D400AC}"/>
              </a:ext>
            </a:extLst>
          </p:cNvPr>
          <p:cNvCxnSpPr>
            <a:cxnSpLocks/>
          </p:cNvCxnSpPr>
          <p:nvPr/>
        </p:nvCxnSpPr>
        <p:spPr>
          <a:xfrm>
            <a:off x="8153400" y="5181600"/>
            <a:ext cx="21345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8BDA03-A363-694C-A3FD-9B68715F255B}"/>
              </a:ext>
            </a:extLst>
          </p:cNvPr>
          <p:cNvCxnSpPr>
            <a:cxnSpLocks/>
          </p:cNvCxnSpPr>
          <p:nvPr/>
        </p:nvCxnSpPr>
        <p:spPr>
          <a:xfrm>
            <a:off x="8125722" y="5791200"/>
            <a:ext cx="3324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C5EC9C-7A2C-134C-992E-8E26757A5AB1}"/>
              </a:ext>
            </a:extLst>
          </p:cNvPr>
          <p:cNvCxnSpPr>
            <a:cxnSpLocks/>
          </p:cNvCxnSpPr>
          <p:nvPr/>
        </p:nvCxnSpPr>
        <p:spPr>
          <a:xfrm>
            <a:off x="8225717" y="6182909"/>
            <a:ext cx="713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5E4F0A9-71C0-504C-9649-1F7D620BA4B6}"/>
              </a:ext>
            </a:extLst>
          </p:cNvPr>
          <p:cNvSpPr txBox="1"/>
          <p:nvPr/>
        </p:nvSpPr>
        <p:spPr>
          <a:xfrm>
            <a:off x="8015636" y="642748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79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James Pang Mun Wai</cp:lastModifiedBy>
  <cp:revision>116</cp:revision>
  <dcterms:created xsi:type="dcterms:W3CDTF">2016-07-22T14:33:02Z</dcterms:created>
  <dcterms:modified xsi:type="dcterms:W3CDTF">2019-04-09T09:44:48Z</dcterms:modified>
</cp:coreProperties>
</file>