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08" y="-3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445600" y="2604085"/>
            <a:ext cx="16024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VersionedFinanceTracker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1405" y="2472978"/>
            <a:ext cx="1156969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050255" y="27173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 flipV="1">
            <a:off x="3286303" y="2615870"/>
            <a:ext cx="445102" cy="1881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334000" y="2477326"/>
            <a:ext cx="708186" cy="2850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0450" y="25365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 flipV="1">
            <a:off x="5116498" y="2619866"/>
            <a:ext cx="217502" cy="341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44032" y="2133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36804" y="20309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>
            <a:off x="6272852" y="2117667"/>
            <a:ext cx="571180" cy="1588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44032" y="24565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Amount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6844032" y="27795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6844031" y="3102533"/>
            <a:ext cx="1156969" cy="4679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&lt;&lt;enumeration&gt;&gt;Category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72852" y="2117667"/>
            <a:ext cx="571179" cy="12188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69450" y="263013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76152" y="24514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9997" y="19915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RecurringList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286303" y="2134453"/>
            <a:ext cx="443694" cy="6696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>
            <a:off x="5115883" y="2117945"/>
            <a:ext cx="214777" cy="1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330660" y="197525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Recurring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77081" y="19562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505039" y="1912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03125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9FF1B75-AAEE-42F0-AA03-BCD4B6554002}"/>
              </a:ext>
            </a:extLst>
          </p:cNvPr>
          <p:cNvSpPr/>
          <p:nvPr/>
        </p:nvSpPr>
        <p:spPr>
          <a:xfrm>
            <a:off x="3738623" y="2975046"/>
            <a:ext cx="1156969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DebtList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E67315BD-06D1-420A-B663-FCA190B07840}"/>
              </a:ext>
            </a:extLst>
          </p:cNvPr>
          <p:cNvSpPr/>
          <p:nvPr/>
        </p:nvSpPr>
        <p:spPr>
          <a:xfrm>
            <a:off x="3731547" y="3454279"/>
            <a:ext cx="1156969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BudgetList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1" name="Elbow Connector 29">
            <a:extLst>
              <a:ext uri="{FF2B5EF4-FFF2-40B4-BE49-F238E27FC236}">
                <a16:creationId xmlns:a16="http://schemas.microsoft.com/office/drawing/2014/main" id="{30068963-1EAB-4B09-801F-596FB4D5AF0D}"/>
              </a:ext>
            </a:extLst>
          </p:cNvPr>
          <p:cNvCxnSpPr>
            <a:cxnSpLocks/>
            <a:stCxn id="51" idx="3"/>
            <a:endCxn id="35" idx="1"/>
          </p:cNvCxnSpPr>
          <p:nvPr/>
        </p:nvCxnSpPr>
        <p:spPr>
          <a:xfrm>
            <a:off x="3286303" y="2804065"/>
            <a:ext cx="452320" cy="3138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67AE1F-0E47-4132-9B7A-6641DCE372DE}"/>
              </a:ext>
            </a:extLst>
          </p:cNvPr>
          <p:cNvSpPr txBox="1"/>
          <p:nvPr/>
        </p:nvSpPr>
        <p:spPr>
          <a:xfrm>
            <a:off x="3564410" y="29103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6" name="Elbow Connector 29">
            <a:extLst>
              <a:ext uri="{FF2B5EF4-FFF2-40B4-BE49-F238E27FC236}">
                <a16:creationId xmlns:a16="http://schemas.microsoft.com/office/drawing/2014/main" id="{4458C6DE-50E3-4DC7-8AE5-88E4D9F4DA6B}"/>
              </a:ext>
            </a:extLst>
          </p:cNvPr>
          <p:cNvCxnSpPr>
            <a:cxnSpLocks/>
            <a:stCxn id="51" idx="3"/>
            <a:endCxn id="36" idx="1"/>
          </p:cNvCxnSpPr>
          <p:nvPr/>
        </p:nvCxnSpPr>
        <p:spPr>
          <a:xfrm>
            <a:off x="3286303" y="2804065"/>
            <a:ext cx="445244" cy="7931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C6A3531-575B-45C6-A6AE-6E13AD860241}"/>
              </a:ext>
            </a:extLst>
          </p:cNvPr>
          <p:cNvSpPr txBox="1"/>
          <p:nvPr/>
        </p:nvSpPr>
        <p:spPr>
          <a:xfrm>
            <a:off x="3495393" y="36357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C16A590-2BB3-4561-8397-F71EA4CAE54A}"/>
              </a:ext>
            </a:extLst>
          </p:cNvPr>
          <p:cNvGrpSpPr/>
          <p:nvPr/>
        </p:nvGrpSpPr>
        <p:grpSpPr>
          <a:xfrm rot="10800000">
            <a:off x="5627736" y="2263462"/>
            <a:ext cx="110227" cy="213864"/>
            <a:chOff x="5627736" y="2263462"/>
            <a:chExt cx="110227" cy="213864"/>
          </a:xfrm>
        </p:grpSpPr>
        <p:cxnSp>
          <p:nvCxnSpPr>
            <p:cNvPr id="72" name="Elbow Connector 78">
              <a:extLst>
                <a:ext uri="{FF2B5EF4-FFF2-40B4-BE49-F238E27FC236}">
                  <a16:creationId xmlns:a16="http://schemas.microsoft.com/office/drawing/2014/main" id="{D5DFB8C5-B0B0-46C1-967B-4449112ABD6F}"/>
                </a:ext>
              </a:extLst>
            </p:cNvPr>
            <p:cNvCxnSpPr>
              <a:cxnSpLocks/>
              <a:stCxn id="62" idx="0"/>
              <a:endCxn id="90" idx="3"/>
            </p:cNvCxnSpPr>
            <p:nvPr/>
          </p:nvCxnSpPr>
          <p:spPr>
            <a:xfrm rot="16200000" flipV="1">
              <a:off x="5627914" y="2417146"/>
              <a:ext cx="115116" cy="52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3A51D1D8-B94D-4B1E-B056-B36BFB88B757}"/>
                </a:ext>
              </a:extLst>
            </p:cNvPr>
            <p:cNvSpPr/>
            <p:nvPr/>
          </p:nvSpPr>
          <p:spPr>
            <a:xfrm>
              <a:off x="5627736" y="2263462"/>
              <a:ext cx="110227" cy="98748"/>
            </a:xfrm>
            <a:prstGeom prst="triangl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5" name="Rectangle 8">
            <a:extLst>
              <a:ext uri="{FF2B5EF4-FFF2-40B4-BE49-F238E27FC236}">
                <a16:creationId xmlns:a16="http://schemas.microsoft.com/office/drawing/2014/main" id="{F39B63CB-0DCD-4FE6-8A93-9DA2B433E889}"/>
              </a:ext>
            </a:extLst>
          </p:cNvPr>
          <p:cNvSpPr/>
          <p:nvPr/>
        </p:nvSpPr>
        <p:spPr>
          <a:xfrm>
            <a:off x="5345202" y="29803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Debt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5B6CFF-460F-4616-877D-57F780BB0F01}"/>
              </a:ext>
            </a:extLst>
          </p:cNvPr>
          <p:cNvSpPr txBox="1"/>
          <p:nvPr/>
        </p:nvSpPr>
        <p:spPr>
          <a:xfrm>
            <a:off x="5183402" y="29608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918D66C8-FF28-4845-9C1A-E11B715588D4}"/>
              </a:ext>
            </a:extLst>
          </p:cNvPr>
          <p:cNvSpPr/>
          <p:nvPr/>
        </p:nvSpPr>
        <p:spPr>
          <a:xfrm>
            <a:off x="4894377" y="30363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D544ED50-0859-4364-9287-92443D3B3ADA}"/>
              </a:ext>
            </a:extLst>
          </p:cNvPr>
          <p:cNvCxnSpPr>
            <a:cxnSpLocks/>
          </p:cNvCxnSpPr>
          <p:nvPr/>
        </p:nvCxnSpPr>
        <p:spPr>
          <a:xfrm>
            <a:off x="5138075" y="3129434"/>
            <a:ext cx="214777" cy="1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Rectangle 8">
            <a:extLst>
              <a:ext uri="{FF2B5EF4-FFF2-40B4-BE49-F238E27FC236}">
                <a16:creationId xmlns:a16="http://schemas.microsoft.com/office/drawing/2014/main" id="{0B5BEE9B-ECAB-434A-B516-067DFBD33E34}"/>
              </a:ext>
            </a:extLst>
          </p:cNvPr>
          <p:cNvSpPr/>
          <p:nvPr/>
        </p:nvSpPr>
        <p:spPr>
          <a:xfrm>
            <a:off x="5345202" y="346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4977ED-0C1E-491E-AA7A-1218D7D526D3}"/>
              </a:ext>
            </a:extLst>
          </p:cNvPr>
          <p:cNvSpPr txBox="1"/>
          <p:nvPr/>
        </p:nvSpPr>
        <p:spPr>
          <a:xfrm>
            <a:off x="5183402" y="34504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Flowchart: Decision 100">
            <a:extLst>
              <a:ext uri="{FF2B5EF4-FFF2-40B4-BE49-F238E27FC236}">
                <a16:creationId xmlns:a16="http://schemas.microsoft.com/office/drawing/2014/main" id="{BE0A94F8-3769-4E0E-BB58-9AF132184A34}"/>
              </a:ext>
            </a:extLst>
          </p:cNvPr>
          <p:cNvSpPr/>
          <p:nvPr/>
        </p:nvSpPr>
        <p:spPr>
          <a:xfrm>
            <a:off x="4894377" y="352590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Elbow Connector 63">
            <a:extLst>
              <a:ext uri="{FF2B5EF4-FFF2-40B4-BE49-F238E27FC236}">
                <a16:creationId xmlns:a16="http://schemas.microsoft.com/office/drawing/2014/main" id="{1ED141B7-2854-4157-8C8A-311A4EDA73F3}"/>
              </a:ext>
            </a:extLst>
          </p:cNvPr>
          <p:cNvCxnSpPr>
            <a:cxnSpLocks/>
          </p:cNvCxnSpPr>
          <p:nvPr/>
        </p:nvCxnSpPr>
        <p:spPr>
          <a:xfrm>
            <a:off x="5138075" y="3618987"/>
            <a:ext cx="214777" cy="1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1A253588-7D3D-46EF-8701-F15B5BD00F9C}"/>
              </a:ext>
            </a:extLst>
          </p:cNvPr>
          <p:cNvSpPr/>
          <p:nvPr/>
        </p:nvSpPr>
        <p:spPr>
          <a:xfrm>
            <a:off x="6064122" y="25173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94D1BB24-2FF9-4B1C-B487-EFD205488FA8}"/>
              </a:ext>
            </a:extLst>
          </p:cNvPr>
          <p:cNvSpPr/>
          <p:nvPr/>
        </p:nvSpPr>
        <p:spPr>
          <a:xfrm>
            <a:off x="6067135" y="30363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0" name="Flowchart: Decision 96">
            <a:extLst>
              <a:ext uri="{FF2B5EF4-FFF2-40B4-BE49-F238E27FC236}">
                <a16:creationId xmlns:a16="http://schemas.microsoft.com/office/drawing/2014/main" id="{6B3600C7-E787-4D90-931C-D02DC1C35B22}"/>
              </a:ext>
            </a:extLst>
          </p:cNvPr>
          <p:cNvSpPr/>
          <p:nvPr/>
        </p:nvSpPr>
        <p:spPr>
          <a:xfrm>
            <a:off x="6064122" y="35182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1" name="Elbow Connector 85">
            <a:extLst>
              <a:ext uri="{FF2B5EF4-FFF2-40B4-BE49-F238E27FC236}">
                <a16:creationId xmlns:a16="http://schemas.microsoft.com/office/drawing/2014/main" id="{2AC5A707-0BC3-4A0C-8A81-C857C500CFA3}"/>
              </a:ext>
            </a:extLst>
          </p:cNvPr>
          <p:cNvCxnSpPr>
            <a:cxnSpLocks/>
            <a:stCxn id="108" idx="3"/>
            <a:endCxn id="80" idx="1"/>
          </p:cNvCxnSpPr>
          <p:nvPr/>
        </p:nvCxnSpPr>
        <p:spPr>
          <a:xfrm flipV="1">
            <a:off x="6300170" y="2599470"/>
            <a:ext cx="543862" cy="46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85">
            <a:extLst>
              <a:ext uri="{FF2B5EF4-FFF2-40B4-BE49-F238E27FC236}">
                <a16:creationId xmlns:a16="http://schemas.microsoft.com/office/drawing/2014/main" id="{33A07729-D340-4612-A62D-B44896A7DE31}"/>
              </a:ext>
            </a:extLst>
          </p:cNvPr>
          <p:cNvCxnSpPr>
            <a:cxnSpLocks/>
            <a:stCxn id="109" idx="3"/>
            <a:endCxn id="83" idx="1"/>
          </p:cNvCxnSpPr>
          <p:nvPr/>
        </p:nvCxnSpPr>
        <p:spPr>
          <a:xfrm flipV="1">
            <a:off x="6303183" y="2922448"/>
            <a:ext cx="540849" cy="200598"/>
          </a:xfrm>
          <a:prstGeom prst="bentConnector3">
            <a:avLst>
              <a:gd name="adj1" fmla="val 4718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9" name="Elbow Connector 85">
            <a:extLst>
              <a:ext uri="{FF2B5EF4-FFF2-40B4-BE49-F238E27FC236}">
                <a16:creationId xmlns:a16="http://schemas.microsoft.com/office/drawing/2014/main" id="{AAF2C7B8-7327-413F-8EB6-A8DBF3B114C1}"/>
              </a:ext>
            </a:extLst>
          </p:cNvPr>
          <p:cNvCxnSpPr>
            <a:cxnSpLocks/>
            <a:stCxn id="110" idx="3"/>
            <a:endCxn id="85" idx="1"/>
          </p:cNvCxnSpPr>
          <p:nvPr/>
        </p:nvCxnSpPr>
        <p:spPr>
          <a:xfrm flipV="1">
            <a:off x="6300170" y="3336514"/>
            <a:ext cx="543861" cy="268453"/>
          </a:xfrm>
          <a:prstGeom prst="bentConnector3">
            <a:avLst>
              <a:gd name="adj1" fmla="val 4813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>
            <a:extLst>
              <a:ext uri="{FF2B5EF4-FFF2-40B4-BE49-F238E27FC236}">
                <a16:creationId xmlns:a16="http://schemas.microsoft.com/office/drawing/2014/main" id="{58AB5200-AB32-441B-9131-AC543E2B8874}"/>
              </a:ext>
            </a:extLst>
          </p:cNvPr>
          <p:cNvSpPr/>
          <p:nvPr/>
        </p:nvSpPr>
        <p:spPr>
          <a:xfrm>
            <a:off x="6856730" y="1784998"/>
            <a:ext cx="10045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Frequency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A9ED0C2D-FB07-42FA-9B85-942F487410D0}"/>
              </a:ext>
            </a:extLst>
          </p:cNvPr>
          <p:cNvSpPr/>
          <p:nvPr/>
        </p:nvSpPr>
        <p:spPr>
          <a:xfrm>
            <a:off x="6856729" y="1455446"/>
            <a:ext cx="10045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Occurrence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Elbow Connector 85">
            <a:extLst>
              <a:ext uri="{FF2B5EF4-FFF2-40B4-BE49-F238E27FC236}">
                <a16:creationId xmlns:a16="http://schemas.microsoft.com/office/drawing/2014/main" id="{EF058573-E25F-4D4E-A5F0-F54BBA5355A7}"/>
              </a:ext>
            </a:extLst>
          </p:cNvPr>
          <p:cNvCxnSpPr>
            <a:cxnSpLocks/>
            <a:stCxn id="78" idx="0"/>
            <a:endCxn id="55" idx="1"/>
          </p:cNvCxnSpPr>
          <p:nvPr/>
        </p:nvCxnSpPr>
        <p:spPr>
          <a:xfrm rot="5400000" flipH="1" flipV="1">
            <a:off x="6289459" y="1463708"/>
            <a:ext cx="432639" cy="7019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78">
            <a:extLst>
              <a:ext uri="{FF2B5EF4-FFF2-40B4-BE49-F238E27FC236}">
                <a16:creationId xmlns:a16="http://schemas.microsoft.com/office/drawing/2014/main" id="{C6A96B3D-C1D2-4271-8917-360367734821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6167528" y="1927890"/>
            <a:ext cx="689202" cy="27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2019-04-01T06:16:46Z</dcterms:modified>
</cp:coreProperties>
</file>