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A2AB132-9D39-8240-B59A-740BD6048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62754"/>
              </p:ext>
            </p:extLst>
          </p:nvPr>
        </p:nvGraphicFramePr>
        <p:xfrm>
          <a:off x="397343" y="1495950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ft0: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81F6A22-EC29-C94D-AA54-AEE2EADC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592571"/>
              </p:ext>
            </p:extLst>
          </p:nvPr>
        </p:nvGraphicFramePr>
        <p:xfrm>
          <a:off x="2583949" y="1490482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ft1: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2F9323D-0B72-1D40-B274-A9AF6FA85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26042"/>
              </p:ext>
            </p:extLst>
          </p:nvPr>
        </p:nvGraphicFramePr>
        <p:xfrm>
          <a:off x="4770555" y="1495950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ft2: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26A3863-728E-924A-80F2-93DD1DCB7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88198"/>
              </p:ext>
            </p:extLst>
          </p:nvPr>
        </p:nvGraphicFramePr>
        <p:xfrm>
          <a:off x="439910" y="3920893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ft0: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371B2F1-D368-A64E-8694-D5D87CC2B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63860"/>
              </p:ext>
            </p:extLst>
          </p:nvPr>
        </p:nvGraphicFramePr>
        <p:xfrm>
          <a:off x="2626516" y="3915425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ft1: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79A8840-B2AF-CF4C-BE74-3F2C928C6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58891"/>
              </p:ext>
            </p:extLst>
          </p:nvPr>
        </p:nvGraphicFramePr>
        <p:xfrm>
          <a:off x="4813122" y="3920893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ft2: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48F8D23-3258-E140-AE95-B4953A2469C6}"/>
              </a:ext>
            </a:extLst>
          </p:cNvPr>
          <p:cNvSpPr txBox="1"/>
          <p:nvPr/>
        </p:nvSpPr>
        <p:spPr>
          <a:xfrm>
            <a:off x="5244181" y="2963282"/>
            <a:ext cx="1280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err="1">
                <a:solidFill>
                  <a:schemeClr val="bg1"/>
                </a:solidFill>
              </a:rPr>
              <a:t>listexpense</a:t>
            </a:r>
            <a:r>
              <a:rPr lang="en-SG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v/all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James Pang Mun Wai</cp:lastModifiedBy>
  <cp:revision>43</cp:revision>
  <dcterms:created xsi:type="dcterms:W3CDTF">2017-07-27T00:35:51Z</dcterms:created>
  <dcterms:modified xsi:type="dcterms:W3CDTF">2019-03-31T15:55:21Z</dcterms:modified>
</cp:coreProperties>
</file>