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0" d="100"/>
          <a:sy n="60" d="100"/>
        </p:scale>
        <p:origin x="1568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14574" y="1450660"/>
            <a:ext cx="8324626" cy="327374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99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562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3509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216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0045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048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46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684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/>
          <p:cNvCxnSpPr>
            <a:cxnSpLocks/>
            <a:stCxn id="48" idx="3"/>
          </p:cNvCxnSpPr>
          <p:nvPr/>
        </p:nvCxnSpPr>
        <p:spPr>
          <a:xfrm>
            <a:off x="20190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830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9611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570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27933" y="1998350"/>
            <a:ext cx="1571360" cy="34860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521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591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19681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2490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5648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0637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929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633601" y="4168530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79317" y="4231161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98200" y="3636620"/>
            <a:ext cx="305876" cy="7201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C5114E3-A7A4-4E25-8790-71F45B3F1102}"/>
              </a:ext>
            </a:extLst>
          </p:cNvPr>
          <p:cNvGrpSpPr/>
          <p:nvPr/>
        </p:nvGrpSpPr>
        <p:grpSpPr>
          <a:xfrm>
            <a:off x="2207600" y="1665782"/>
            <a:ext cx="6555400" cy="2358964"/>
            <a:chOff x="1445600" y="1455446"/>
            <a:chExt cx="6555400" cy="2358964"/>
          </a:xfrm>
        </p:grpSpPr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CE730786-7CDF-4321-A13E-1E5864A247F3}"/>
                </a:ext>
              </a:extLst>
            </p:cNvPr>
            <p:cNvSpPr/>
            <p:nvPr/>
          </p:nvSpPr>
          <p:spPr>
            <a:xfrm>
              <a:off x="1445600" y="2604085"/>
              <a:ext cx="16024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VersionedFinanceTracker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9C7E533-810C-4041-B010-70A72D3EA843}"/>
                </a:ext>
              </a:extLst>
            </p:cNvPr>
            <p:cNvSpPr/>
            <p:nvPr/>
          </p:nvSpPr>
          <p:spPr>
            <a:xfrm>
              <a:off x="3731405" y="2472978"/>
              <a:ext cx="1156969" cy="28578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ExpenseList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9" name="Flowchart: Decision 96">
              <a:extLst>
                <a:ext uri="{FF2B5EF4-FFF2-40B4-BE49-F238E27FC236}">
                  <a16:creationId xmlns:a16="http://schemas.microsoft.com/office/drawing/2014/main" id="{9FCF3EB6-8028-4A20-8CA6-5E65EE736372}"/>
                </a:ext>
              </a:extLst>
            </p:cNvPr>
            <p:cNvSpPr/>
            <p:nvPr/>
          </p:nvSpPr>
          <p:spPr>
            <a:xfrm>
              <a:off x="3050255" y="271737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0" name="Elbow Connector 29">
              <a:extLst>
                <a:ext uri="{FF2B5EF4-FFF2-40B4-BE49-F238E27FC236}">
                  <a16:creationId xmlns:a16="http://schemas.microsoft.com/office/drawing/2014/main" id="{4765DD34-5AA4-41CD-92F0-B4F2A2D77853}"/>
                </a:ext>
              </a:extLst>
            </p:cNvPr>
            <p:cNvCxnSpPr>
              <a:cxnSpLocks/>
              <a:stCxn id="79" idx="3"/>
              <a:endCxn id="78" idx="1"/>
            </p:cNvCxnSpPr>
            <p:nvPr/>
          </p:nvCxnSpPr>
          <p:spPr>
            <a:xfrm flipV="1">
              <a:off x="3286303" y="2615870"/>
              <a:ext cx="445102" cy="1881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3EB4C94A-12DD-48D5-B383-85E36610DC3A}"/>
                </a:ext>
              </a:extLst>
            </p:cNvPr>
            <p:cNvSpPr/>
            <p:nvPr/>
          </p:nvSpPr>
          <p:spPr>
            <a:xfrm>
              <a:off x="5334000" y="2477326"/>
              <a:ext cx="708186" cy="28507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Expense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3" name="Flowchart: Decision 96">
              <a:extLst>
                <a:ext uri="{FF2B5EF4-FFF2-40B4-BE49-F238E27FC236}">
                  <a16:creationId xmlns:a16="http://schemas.microsoft.com/office/drawing/2014/main" id="{471C37D8-B965-4300-84D1-D24A4E0ABA5F}"/>
                </a:ext>
              </a:extLst>
            </p:cNvPr>
            <p:cNvSpPr/>
            <p:nvPr/>
          </p:nvSpPr>
          <p:spPr>
            <a:xfrm>
              <a:off x="4880450" y="253658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4" name="Elbow Connector 63">
              <a:extLst>
                <a:ext uri="{FF2B5EF4-FFF2-40B4-BE49-F238E27FC236}">
                  <a16:creationId xmlns:a16="http://schemas.microsoft.com/office/drawing/2014/main" id="{B801B49A-9743-4C97-9886-1FCB0D218EEE}"/>
                </a:ext>
              </a:extLst>
            </p:cNvPr>
            <p:cNvCxnSpPr>
              <a:cxnSpLocks/>
              <a:stCxn id="83" idx="3"/>
              <a:endCxn id="81" idx="1"/>
            </p:cNvCxnSpPr>
            <p:nvPr/>
          </p:nvCxnSpPr>
          <p:spPr>
            <a:xfrm flipV="1">
              <a:off x="5116498" y="2619866"/>
              <a:ext cx="217502" cy="341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3226A7B1-5558-4890-98D6-FD6770FF434F}"/>
                </a:ext>
              </a:extLst>
            </p:cNvPr>
            <p:cNvSpPr/>
            <p:nvPr/>
          </p:nvSpPr>
          <p:spPr>
            <a:xfrm>
              <a:off x="6844032" y="2133600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6" name="Flowchart: Decision 96">
              <a:extLst>
                <a:ext uri="{FF2B5EF4-FFF2-40B4-BE49-F238E27FC236}">
                  <a16:creationId xmlns:a16="http://schemas.microsoft.com/office/drawing/2014/main" id="{001C3134-EBDC-4303-A1E7-29B5FAE65271}"/>
                </a:ext>
              </a:extLst>
            </p:cNvPr>
            <p:cNvSpPr/>
            <p:nvPr/>
          </p:nvSpPr>
          <p:spPr>
            <a:xfrm>
              <a:off x="6036804" y="203097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7" name="Elbow Connector 78">
              <a:extLst>
                <a:ext uri="{FF2B5EF4-FFF2-40B4-BE49-F238E27FC236}">
                  <a16:creationId xmlns:a16="http://schemas.microsoft.com/office/drawing/2014/main" id="{CAF660F9-7228-4176-8E9D-E9E0EBC99D3C}"/>
                </a:ext>
              </a:extLst>
            </p:cNvPr>
            <p:cNvCxnSpPr>
              <a:cxnSpLocks/>
              <a:stCxn id="86" idx="3"/>
              <a:endCxn id="85" idx="1"/>
            </p:cNvCxnSpPr>
            <p:nvPr/>
          </p:nvCxnSpPr>
          <p:spPr>
            <a:xfrm>
              <a:off x="6272852" y="2117667"/>
              <a:ext cx="571180" cy="15882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13171FA3-45AA-46A6-8D24-AF49BF0B48C2}"/>
                </a:ext>
              </a:extLst>
            </p:cNvPr>
            <p:cNvSpPr/>
            <p:nvPr/>
          </p:nvSpPr>
          <p:spPr>
            <a:xfrm>
              <a:off x="6844032" y="245657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Amount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A16FA629-9002-47B4-BD52-AA66C25F4B96}"/>
                </a:ext>
              </a:extLst>
            </p:cNvPr>
            <p:cNvSpPr/>
            <p:nvPr/>
          </p:nvSpPr>
          <p:spPr>
            <a:xfrm>
              <a:off x="6844032" y="2779556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6E6D5AE4-FBEF-4277-839A-A5F305BB223F}"/>
                </a:ext>
              </a:extLst>
            </p:cNvPr>
            <p:cNvSpPr/>
            <p:nvPr/>
          </p:nvSpPr>
          <p:spPr>
            <a:xfrm>
              <a:off x="6844031" y="3102533"/>
              <a:ext cx="1156969" cy="46796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&lt;&lt;enumeration&gt;&gt;Category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38" name="Elbow Connector 85">
              <a:extLst>
                <a:ext uri="{FF2B5EF4-FFF2-40B4-BE49-F238E27FC236}">
                  <a16:creationId xmlns:a16="http://schemas.microsoft.com/office/drawing/2014/main" id="{DE997E2D-9350-47B1-8784-DC953A934717}"/>
                </a:ext>
              </a:extLst>
            </p:cNvPr>
            <p:cNvCxnSpPr>
              <a:cxnSpLocks/>
              <a:stCxn id="86" idx="3"/>
              <a:endCxn id="137" idx="1"/>
            </p:cNvCxnSpPr>
            <p:nvPr/>
          </p:nvCxnSpPr>
          <p:spPr>
            <a:xfrm>
              <a:off x="6272852" y="2117667"/>
              <a:ext cx="571179" cy="121884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279AF2-6D08-4EE2-96AD-5345845012F0}"/>
                </a:ext>
              </a:extLst>
            </p:cNvPr>
            <p:cNvSpPr txBox="1"/>
            <p:nvPr/>
          </p:nvSpPr>
          <p:spPr>
            <a:xfrm>
              <a:off x="3569450" y="263013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C1BFBDB-F0A1-49F4-A56F-BC2358C1F723}"/>
                </a:ext>
              </a:extLst>
            </p:cNvPr>
            <p:cNvSpPr txBox="1"/>
            <p:nvPr/>
          </p:nvSpPr>
          <p:spPr>
            <a:xfrm>
              <a:off x="5176152" y="245145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63403C6D-877A-4B28-9099-243CA556533E}"/>
                </a:ext>
              </a:extLst>
            </p:cNvPr>
            <p:cNvSpPr/>
            <p:nvPr/>
          </p:nvSpPr>
          <p:spPr>
            <a:xfrm>
              <a:off x="3729997" y="1991561"/>
              <a:ext cx="11569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RecurringList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2" name="Elbow Connector 78">
              <a:extLst>
                <a:ext uri="{FF2B5EF4-FFF2-40B4-BE49-F238E27FC236}">
                  <a16:creationId xmlns:a16="http://schemas.microsoft.com/office/drawing/2014/main" id="{137EDC79-F803-4DD3-A821-69062FC2C4C1}"/>
                </a:ext>
              </a:extLst>
            </p:cNvPr>
            <p:cNvCxnSpPr>
              <a:cxnSpLocks/>
              <a:stCxn id="79" idx="3"/>
              <a:endCxn id="141" idx="1"/>
            </p:cNvCxnSpPr>
            <p:nvPr/>
          </p:nvCxnSpPr>
          <p:spPr>
            <a:xfrm flipV="1">
              <a:off x="3286303" y="2134453"/>
              <a:ext cx="443694" cy="6696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3" name="Elbow Connector 63">
              <a:extLst>
                <a:ext uri="{FF2B5EF4-FFF2-40B4-BE49-F238E27FC236}">
                  <a16:creationId xmlns:a16="http://schemas.microsoft.com/office/drawing/2014/main" id="{D6E15DCE-33D8-4C2F-BA04-8018128A4F17}"/>
                </a:ext>
              </a:extLst>
            </p:cNvPr>
            <p:cNvCxnSpPr>
              <a:cxnSpLocks/>
              <a:stCxn id="147" idx="3"/>
              <a:endCxn id="144" idx="1"/>
            </p:cNvCxnSpPr>
            <p:nvPr/>
          </p:nvCxnSpPr>
          <p:spPr>
            <a:xfrm>
              <a:off x="5115883" y="2117945"/>
              <a:ext cx="214777" cy="19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8ABDC3DA-2A43-4BB2-B6CA-7ACF716EE4B8}"/>
                </a:ext>
              </a:extLst>
            </p:cNvPr>
            <p:cNvSpPr/>
            <p:nvPr/>
          </p:nvSpPr>
          <p:spPr>
            <a:xfrm>
              <a:off x="5330660" y="1975250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Recurring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A32B004-DDAA-487E-B81E-84F21C226D6F}"/>
                </a:ext>
              </a:extLst>
            </p:cNvPr>
            <p:cNvSpPr txBox="1"/>
            <p:nvPr/>
          </p:nvSpPr>
          <p:spPr>
            <a:xfrm>
              <a:off x="5177081" y="195627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3A70EF4-0D0E-48E3-8D5D-32A90FA18D87}"/>
                </a:ext>
              </a:extLst>
            </p:cNvPr>
            <p:cNvSpPr txBox="1"/>
            <p:nvPr/>
          </p:nvSpPr>
          <p:spPr>
            <a:xfrm>
              <a:off x="3505039" y="191242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7" name="Flowchart: Decision 96">
              <a:extLst>
                <a:ext uri="{FF2B5EF4-FFF2-40B4-BE49-F238E27FC236}">
                  <a16:creationId xmlns:a16="http://schemas.microsoft.com/office/drawing/2014/main" id="{0E3A38D3-D4D8-43DD-8966-1F094715BA71}"/>
                </a:ext>
              </a:extLst>
            </p:cNvPr>
            <p:cNvSpPr/>
            <p:nvPr/>
          </p:nvSpPr>
          <p:spPr>
            <a:xfrm>
              <a:off x="4879835" y="203125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6902F492-9CCE-4015-80EF-0799A906ABFD}"/>
                </a:ext>
              </a:extLst>
            </p:cNvPr>
            <p:cNvSpPr/>
            <p:nvPr/>
          </p:nvSpPr>
          <p:spPr>
            <a:xfrm>
              <a:off x="3738623" y="2975046"/>
              <a:ext cx="1156969" cy="28578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DebtList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630D2A4F-ABA7-4068-8522-28D8233FECF7}"/>
                </a:ext>
              </a:extLst>
            </p:cNvPr>
            <p:cNvSpPr/>
            <p:nvPr/>
          </p:nvSpPr>
          <p:spPr>
            <a:xfrm>
              <a:off x="3731547" y="3454279"/>
              <a:ext cx="1156969" cy="28578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BudgetList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50" name="Elbow Connector 29">
              <a:extLst>
                <a:ext uri="{FF2B5EF4-FFF2-40B4-BE49-F238E27FC236}">
                  <a16:creationId xmlns:a16="http://schemas.microsoft.com/office/drawing/2014/main" id="{1F6AFB35-7359-45C2-8C71-58944311AA58}"/>
                </a:ext>
              </a:extLst>
            </p:cNvPr>
            <p:cNvCxnSpPr>
              <a:cxnSpLocks/>
              <a:stCxn id="79" idx="3"/>
              <a:endCxn id="148" idx="1"/>
            </p:cNvCxnSpPr>
            <p:nvPr/>
          </p:nvCxnSpPr>
          <p:spPr>
            <a:xfrm>
              <a:off x="3286303" y="2804065"/>
              <a:ext cx="452320" cy="31387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BB561A7-8290-40B6-8661-0C5770FAFFB6}"/>
                </a:ext>
              </a:extLst>
            </p:cNvPr>
            <p:cNvSpPr txBox="1"/>
            <p:nvPr/>
          </p:nvSpPr>
          <p:spPr>
            <a:xfrm>
              <a:off x="3564410" y="291035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52" name="Elbow Connector 29">
              <a:extLst>
                <a:ext uri="{FF2B5EF4-FFF2-40B4-BE49-F238E27FC236}">
                  <a16:creationId xmlns:a16="http://schemas.microsoft.com/office/drawing/2014/main" id="{7D6F082D-6A7C-49D8-802A-E12D9C0BA585}"/>
                </a:ext>
              </a:extLst>
            </p:cNvPr>
            <p:cNvCxnSpPr>
              <a:cxnSpLocks/>
              <a:stCxn id="79" idx="3"/>
              <a:endCxn id="149" idx="1"/>
            </p:cNvCxnSpPr>
            <p:nvPr/>
          </p:nvCxnSpPr>
          <p:spPr>
            <a:xfrm>
              <a:off x="3286303" y="2804065"/>
              <a:ext cx="445244" cy="79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FADD305-0467-491F-8324-7D3552A71634}"/>
                </a:ext>
              </a:extLst>
            </p:cNvPr>
            <p:cNvSpPr txBox="1"/>
            <p:nvPr/>
          </p:nvSpPr>
          <p:spPr>
            <a:xfrm>
              <a:off x="3495393" y="363572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A9E17DA-153D-402A-B8EF-88B3F7471010}"/>
                </a:ext>
              </a:extLst>
            </p:cNvPr>
            <p:cNvGrpSpPr/>
            <p:nvPr/>
          </p:nvGrpSpPr>
          <p:grpSpPr>
            <a:xfrm rot="10800000">
              <a:off x="5627736" y="2263462"/>
              <a:ext cx="110227" cy="213864"/>
              <a:chOff x="5627736" y="2263462"/>
              <a:chExt cx="110227" cy="213864"/>
            </a:xfrm>
          </p:grpSpPr>
          <p:cxnSp>
            <p:nvCxnSpPr>
              <p:cNvPr id="155" name="Elbow Connector 78">
                <a:extLst>
                  <a:ext uri="{FF2B5EF4-FFF2-40B4-BE49-F238E27FC236}">
                    <a16:creationId xmlns:a16="http://schemas.microsoft.com/office/drawing/2014/main" id="{16F5FE5C-7168-47C1-AE5E-6F9A54376B5D}"/>
                  </a:ext>
                </a:extLst>
              </p:cNvPr>
              <p:cNvCxnSpPr>
                <a:cxnSpLocks/>
                <a:stCxn id="81" idx="0"/>
                <a:endCxn id="156" idx="3"/>
              </p:cNvCxnSpPr>
              <p:nvPr/>
            </p:nvCxnSpPr>
            <p:spPr>
              <a:xfrm rot="16200000" flipV="1">
                <a:off x="5627914" y="2417146"/>
                <a:ext cx="115116" cy="52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6" name="Isosceles Triangle 155">
                <a:extLst>
                  <a:ext uri="{FF2B5EF4-FFF2-40B4-BE49-F238E27FC236}">
                    <a16:creationId xmlns:a16="http://schemas.microsoft.com/office/drawing/2014/main" id="{AC2E443C-47F4-48BA-A7E2-3A8972EC5CBE}"/>
                  </a:ext>
                </a:extLst>
              </p:cNvPr>
              <p:cNvSpPr/>
              <p:nvPr/>
            </p:nvSpPr>
            <p:spPr>
              <a:xfrm>
                <a:off x="5627736" y="2263462"/>
                <a:ext cx="110227" cy="98748"/>
              </a:xfrm>
              <a:prstGeom prst="triangl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7" name="Rectangle 8">
              <a:extLst>
                <a:ext uri="{FF2B5EF4-FFF2-40B4-BE49-F238E27FC236}">
                  <a16:creationId xmlns:a16="http://schemas.microsoft.com/office/drawing/2014/main" id="{6CBED7D1-3C04-4F84-B5DA-3FAA2AAA2664}"/>
                </a:ext>
              </a:extLst>
            </p:cNvPr>
            <p:cNvSpPr/>
            <p:nvPr/>
          </p:nvSpPr>
          <p:spPr>
            <a:xfrm>
              <a:off x="5345202" y="2980351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Debt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9E68A35-07AF-4E27-8491-96C0B7A37056}"/>
                </a:ext>
              </a:extLst>
            </p:cNvPr>
            <p:cNvSpPr txBox="1"/>
            <p:nvPr/>
          </p:nvSpPr>
          <p:spPr>
            <a:xfrm>
              <a:off x="5183402" y="296087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59" name="Flowchart: Decision 158">
              <a:extLst>
                <a:ext uri="{FF2B5EF4-FFF2-40B4-BE49-F238E27FC236}">
                  <a16:creationId xmlns:a16="http://schemas.microsoft.com/office/drawing/2014/main" id="{619C44C8-E2BE-4785-A4EB-0C67EDB5EC65}"/>
                </a:ext>
              </a:extLst>
            </p:cNvPr>
            <p:cNvSpPr/>
            <p:nvPr/>
          </p:nvSpPr>
          <p:spPr>
            <a:xfrm>
              <a:off x="4894377" y="303635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60" name="Elbow Connector 63">
              <a:extLst>
                <a:ext uri="{FF2B5EF4-FFF2-40B4-BE49-F238E27FC236}">
                  <a16:creationId xmlns:a16="http://schemas.microsoft.com/office/drawing/2014/main" id="{6D49C163-CA74-420D-9DF4-66C0112F8E33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75" y="3129434"/>
              <a:ext cx="214777" cy="19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1" name="Rectangle 8">
              <a:extLst>
                <a:ext uri="{FF2B5EF4-FFF2-40B4-BE49-F238E27FC236}">
                  <a16:creationId xmlns:a16="http://schemas.microsoft.com/office/drawing/2014/main" id="{C5772C28-C1DD-4E9D-B89A-B181B28C40CE}"/>
                </a:ext>
              </a:extLst>
            </p:cNvPr>
            <p:cNvSpPr/>
            <p:nvPr/>
          </p:nvSpPr>
          <p:spPr>
            <a:xfrm>
              <a:off x="5345202" y="346990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Budget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3BF9F26-AC03-4A52-B984-9CB088A66B7C}"/>
                </a:ext>
              </a:extLst>
            </p:cNvPr>
            <p:cNvSpPr txBox="1"/>
            <p:nvPr/>
          </p:nvSpPr>
          <p:spPr>
            <a:xfrm>
              <a:off x="5183402" y="345042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63" name="Flowchart: Decision 162">
              <a:extLst>
                <a:ext uri="{FF2B5EF4-FFF2-40B4-BE49-F238E27FC236}">
                  <a16:creationId xmlns:a16="http://schemas.microsoft.com/office/drawing/2014/main" id="{C3D1A46C-1900-416C-B7B7-3A3D9C0CB449}"/>
                </a:ext>
              </a:extLst>
            </p:cNvPr>
            <p:cNvSpPr/>
            <p:nvPr/>
          </p:nvSpPr>
          <p:spPr>
            <a:xfrm>
              <a:off x="4894377" y="352590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64" name="Elbow Connector 63">
              <a:extLst>
                <a:ext uri="{FF2B5EF4-FFF2-40B4-BE49-F238E27FC236}">
                  <a16:creationId xmlns:a16="http://schemas.microsoft.com/office/drawing/2014/main" id="{D491643E-0CA3-41D0-8AF1-B2CF1F0272DE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75" y="3618987"/>
              <a:ext cx="214777" cy="19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5" name="Flowchart: Decision 96">
              <a:extLst>
                <a:ext uri="{FF2B5EF4-FFF2-40B4-BE49-F238E27FC236}">
                  <a16:creationId xmlns:a16="http://schemas.microsoft.com/office/drawing/2014/main" id="{F5F0B322-8288-410B-B878-407447542DFD}"/>
                </a:ext>
              </a:extLst>
            </p:cNvPr>
            <p:cNvSpPr/>
            <p:nvPr/>
          </p:nvSpPr>
          <p:spPr>
            <a:xfrm>
              <a:off x="6064122" y="251739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6" name="Flowchart: Decision 96">
              <a:extLst>
                <a:ext uri="{FF2B5EF4-FFF2-40B4-BE49-F238E27FC236}">
                  <a16:creationId xmlns:a16="http://schemas.microsoft.com/office/drawing/2014/main" id="{7CDFF530-9182-4ECB-83DB-AAC80252CC8D}"/>
                </a:ext>
              </a:extLst>
            </p:cNvPr>
            <p:cNvSpPr/>
            <p:nvPr/>
          </p:nvSpPr>
          <p:spPr>
            <a:xfrm>
              <a:off x="6067135" y="303635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7" name="Flowchart: Decision 96">
              <a:extLst>
                <a:ext uri="{FF2B5EF4-FFF2-40B4-BE49-F238E27FC236}">
                  <a16:creationId xmlns:a16="http://schemas.microsoft.com/office/drawing/2014/main" id="{8B9D2305-8623-4FB0-8514-D93E4B42AC6A}"/>
                </a:ext>
              </a:extLst>
            </p:cNvPr>
            <p:cNvSpPr/>
            <p:nvPr/>
          </p:nvSpPr>
          <p:spPr>
            <a:xfrm>
              <a:off x="6064122" y="351827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68" name="Elbow Connector 85">
              <a:extLst>
                <a:ext uri="{FF2B5EF4-FFF2-40B4-BE49-F238E27FC236}">
                  <a16:creationId xmlns:a16="http://schemas.microsoft.com/office/drawing/2014/main" id="{12B5EB3B-27A0-415A-A831-46A7DC032D1E}"/>
                </a:ext>
              </a:extLst>
            </p:cNvPr>
            <p:cNvCxnSpPr>
              <a:cxnSpLocks/>
              <a:stCxn id="165" idx="3"/>
              <a:endCxn id="114" idx="1"/>
            </p:cNvCxnSpPr>
            <p:nvPr/>
          </p:nvCxnSpPr>
          <p:spPr>
            <a:xfrm flipV="1">
              <a:off x="6300170" y="2599470"/>
              <a:ext cx="543862" cy="461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9" name="Elbow Connector 85">
              <a:extLst>
                <a:ext uri="{FF2B5EF4-FFF2-40B4-BE49-F238E27FC236}">
                  <a16:creationId xmlns:a16="http://schemas.microsoft.com/office/drawing/2014/main" id="{B0562FE8-1749-4CDE-B0C9-05C433D57773}"/>
                </a:ext>
              </a:extLst>
            </p:cNvPr>
            <p:cNvCxnSpPr>
              <a:cxnSpLocks/>
              <a:stCxn id="166" idx="3"/>
              <a:endCxn id="136" idx="1"/>
            </p:cNvCxnSpPr>
            <p:nvPr/>
          </p:nvCxnSpPr>
          <p:spPr>
            <a:xfrm flipV="1">
              <a:off x="6303183" y="2922448"/>
              <a:ext cx="540849" cy="200598"/>
            </a:xfrm>
            <a:prstGeom prst="bentConnector3">
              <a:avLst>
                <a:gd name="adj1" fmla="val 47182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0" name="Elbow Connector 85">
              <a:extLst>
                <a:ext uri="{FF2B5EF4-FFF2-40B4-BE49-F238E27FC236}">
                  <a16:creationId xmlns:a16="http://schemas.microsoft.com/office/drawing/2014/main" id="{BA07FBC2-C349-457D-B585-9C755DC05149}"/>
                </a:ext>
              </a:extLst>
            </p:cNvPr>
            <p:cNvCxnSpPr>
              <a:cxnSpLocks/>
              <a:stCxn id="167" idx="3"/>
              <a:endCxn id="137" idx="1"/>
            </p:cNvCxnSpPr>
            <p:nvPr/>
          </p:nvCxnSpPr>
          <p:spPr>
            <a:xfrm flipV="1">
              <a:off x="6300170" y="3336514"/>
              <a:ext cx="543861" cy="268453"/>
            </a:xfrm>
            <a:prstGeom prst="bentConnector3">
              <a:avLst>
                <a:gd name="adj1" fmla="val 48132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71" name="Rectangle 8">
              <a:extLst>
                <a:ext uri="{FF2B5EF4-FFF2-40B4-BE49-F238E27FC236}">
                  <a16:creationId xmlns:a16="http://schemas.microsoft.com/office/drawing/2014/main" id="{57586370-CF48-4DF2-9913-CC2844F76659}"/>
                </a:ext>
              </a:extLst>
            </p:cNvPr>
            <p:cNvSpPr/>
            <p:nvPr/>
          </p:nvSpPr>
          <p:spPr>
            <a:xfrm>
              <a:off x="6856730" y="1784998"/>
              <a:ext cx="10045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Frequency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72" name="Rectangle 8">
              <a:extLst>
                <a:ext uri="{FF2B5EF4-FFF2-40B4-BE49-F238E27FC236}">
                  <a16:creationId xmlns:a16="http://schemas.microsoft.com/office/drawing/2014/main" id="{087ABE8F-1A25-4468-A30A-892C304DA6C3}"/>
                </a:ext>
              </a:extLst>
            </p:cNvPr>
            <p:cNvSpPr/>
            <p:nvPr/>
          </p:nvSpPr>
          <p:spPr>
            <a:xfrm>
              <a:off x="6856729" y="1455446"/>
              <a:ext cx="1004569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Occurrence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Elbow Connector 85">
              <a:extLst>
                <a:ext uri="{FF2B5EF4-FFF2-40B4-BE49-F238E27FC236}">
                  <a16:creationId xmlns:a16="http://schemas.microsoft.com/office/drawing/2014/main" id="{E2C3A386-A532-40A4-B24A-564D0B4C6F7E}"/>
                </a:ext>
              </a:extLst>
            </p:cNvPr>
            <p:cNvCxnSpPr>
              <a:cxnSpLocks/>
              <a:stCxn id="86" idx="0"/>
              <a:endCxn id="172" idx="1"/>
            </p:cNvCxnSpPr>
            <p:nvPr/>
          </p:nvCxnSpPr>
          <p:spPr>
            <a:xfrm rot="5400000" flipH="1" flipV="1">
              <a:off x="6289459" y="1463708"/>
              <a:ext cx="432639" cy="701901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4" name="Elbow Connector 78">
              <a:extLst>
                <a:ext uri="{FF2B5EF4-FFF2-40B4-BE49-F238E27FC236}">
                  <a16:creationId xmlns:a16="http://schemas.microsoft.com/office/drawing/2014/main" id="{00C35DAA-4D4C-43A2-BB0C-42DF25647DEB}"/>
                </a:ext>
              </a:extLst>
            </p:cNvPr>
            <p:cNvCxnSpPr>
              <a:cxnSpLocks/>
              <a:endCxn id="171" idx="1"/>
            </p:cNvCxnSpPr>
            <p:nvPr/>
          </p:nvCxnSpPr>
          <p:spPr>
            <a:xfrm flipV="1">
              <a:off x="6167528" y="1927890"/>
              <a:ext cx="689202" cy="279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2019-04-01T06:16:45Z</dcterms:modified>
</cp:coreProperties>
</file>