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0"/>
    <p:restoredTop sz="94722"/>
  </p:normalViewPr>
  <p:slideViewPr>
    <p:cSldViewPr showGuides="1">
      <p:cViewPr>
        <p:scale>
          <a:sx n="118" d="100"/>
          <a:sy n="118" d="100"/>
        </p:scale>
        <p:origin x="1160" y="7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467812" y="163018"/>
            <a:ext cx="7914187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D7EBE5-BFA5-CA40-809E-B419A1760619}"/>
              </a:ext>
            </a:extLst>
          </p:cNvPr>
          <p:cNvCxnSpPr>
            <a:cxnSpLocks/>
          </p:cNvCxnSpPr>
          <p:nvPr/>
        </p:nvCxnSpPr>
        <p:spPr>
          <a:xfrm flipH="1">
            <a:off x="5622663" y="1338020"/>
            <a:ext cx="1" cy="11972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39418" y="907617"/>
            <a:ext cx="11169" cy="1759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29446" cy="10915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098768"/>
            <a:ext cx="15620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deleteexpense</a:t>
            </a:r>
            <a:r>
              <a:rPr lang="en-US" sz="10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908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82968" y="245731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842576" y="3124198"/>
            <a:ext cx="152390" cy="9294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/>
              <a:t>(“</a:t>
            </a:r>
            <a:r>
              <a:rPr lang="en-US" sz="1000" dirty="0" err="1"/>
              <a:t>deleteexpense</a:t>
            </a:r>
            <a:r>
              <a:rPr lang="en-US" sz="1000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16409" y="222951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3461" y="247632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DeleteExpense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 err="1">
                <a:solidFill>
                  <a:schemeClr val="bg1"/>
                </a:solidFill>
              </a:rPr>
              <a:t>CommandParser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3124199"/>
            <a:ext cx="515122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51505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1A5B4F5-C9AF-4B4F-BEB4-AE1005A18FE1}"/>
              </a:ext>
            </a:extLst>
          </p:cNvPr>
          <p:cNvSpPr/>
          <p:nvPr/>
        </p:nvSpPr>
        <p:spPr>
          <a:xfrm>
            <a:off x="6842576" y="1889636"/>
            <a:ext cx="152394" cy="3802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C1E9FFC2-7E4E-C44F-945A-6713B20B5843}"/>
              </a:ext>
            </a:extLst>
          </p:cNvPr>
          <p:cNvSpPr/>
          <p:nvPr/>
        </p:nvSpPr>
        <p:spPr>
          <a:xfrm>
            <a:off x="6387834" y="15660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d:DeleteExpenseCommand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C643FE-9969-0A46-A621-07FC20CC37A8}"/>
              </a:ext>
            </a:extLst>
          </p:cNvPr>
          <p:cNvCxnSpPr>
            <a:cxnSpLocks/>
          </p:cNvCxnSpPr>
          <p:nvPr/>
        </p:nvCxnSpPr>
        <p:spPr>
          <a:xfrm>
            <a:off x="5703138" y="2025774"/>
            <a:ext cx="66034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C00B40D-AD28-B540-ABA8-CB3821AE3DF6}"/>
              </a:ext>
            </a:extLst>
          </p:cNvPr>
          <p:cNvSpPr/>
          <p:nvPr/>
        </p:nvSpPr>
        <p:spPr>
          <a:xfrm>
            <a:off x="5535797" y="1970727"/>
            <a:ext cx="152394" cy="3802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C2E9F7-625A-0547-82BE-57C169450DEA}"/>
              </a:ext>
            </a:extLst>
          </p:cNvPr>
          <p:cNvCxnSpPr>
            <a:cxnSpLocks/>
          </p:cNvCxnSpPr>
          <p:nvPr/>
        </p:nvCxnSpPr>
        <p:spPr>
          <a:xfrm>
            <a:off x="5703138" y="2269838"/>
            <a:ext cx="113943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F4387A-6076-4A4D-B244-7C801EB522F6}"/>
              </a:ext>
            </a:extLst>
          </p:cNvPr>
          <p:cNvCxnSpPr>
            <a:cxnSpLocks/>
          </p:cNvCxnSpPr>
          <p:nvPr/>
        </p:nvCxnSpPr>
        <p:spPr>
          <a:xfrm flipV="1">
            <a:off x="4163960" y="1968525"/>
            <a:ext cx="1371311" cy="100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7FC1CE-DD96-8840-AA3F-56023F0C1FB8}"/>
              </a:ext>
            </a:extLst>
          </p:cNvPr>
          <p:cNvCxnSpPr>
            <a:cxnSpLocks/>
          </p:cNvCxnSpPr>
          <p:nvPr/>
        </p:nvCxnSpPr>
        <p:spPr>
          <a:xfrm>
            <a:off x="4135972" y="2328355"/>
            <a:ext cx="138754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7C00BC-DF81-8646-B227-9C17358E0AF3}"/>
              </a:ext>
            </a:extLst>
          </p:cNvPr>
          <p:cNvCxnSpPr>
            <a:cxnSpLocks/>
          </p:cNvCxnSpPr>
          <p:nvPr/>
        </p:nvCxnSpPr>
        <p:spPr>
          <a:xfrm>
            <a:off x="6920812" y="2231114"/>
            <a:ext cx="0" cy="21579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C003BA7B-E869-FC46-A397-92B4D891E613}"/>
              </a:ext>
            </a:extLst>
          </p:cNvPr>
          <p:cNvSpPr/>
          <p:nvPr/>
        </p:nvSpPr>
        <p:spPr>
          <a:xfrm>
            <a:off x="7199479" y="3481045"/>
            <a:ext cx="1093635" cy="33862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result:CommandResult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2D2E5AB-4B84-CD4D-A37D-3BA6CCB8F08A}"/>
              </a:ext>
            </a:extLst>
          </p:cNvPr>
          <p:cNvSpPr/>
          <p:nvPr/>
        </p:nvSpPr>
        <p:spPr>
          <a:xfrm>
            <a:off x="7670101" y="3791076"/>
            <a:ext cx="152390" cy="1901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24AE3F-A073-3A4F-9E76-0232E1DA8516}"/>
              </a:ext>
            </a:extLst>
          </p:cNvPr>
          <p:cNvCxnSpPr>
            <a:cxnSpLocks/>
          </p:cNvCxnSpPr>
          <p:nvPr/>
        </p:nvCxnSpPr>
        <p:spPr>
          <a:xfrm>
            <a:off x="6994966" y="3981177"/>
            <a:ext cx="67513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358590-3B49-C84B-87EE-1F0E789E4734}"/>
              </a:ext>
            </a:extLst>
          </p:cNvPr>
          <p:cNvCxnSpPr>
            <a:cxnSpLocks/>
          </p:cNvCxnSpPr>
          <p:nvPr/>
        </p:nvCxnSpPr>
        <p:spPr>
          <a:xfrm>
            <a:off x="7021699" y="3588904"/>
            <a:ext cx="1777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A4E637-416C-9541-A5C2-3764C5588068}"/>
              </a:ext>
            </a:extLst>
          </p:cNvPr>
          <p:cNvCxnSpPr>
            <a:cxnSpLocks/>
          </p:cNvCxnSpPr>
          <p:nvPr/>
        </p:nvCxnSpPr>
        <p:spPr>
          <a:xfrm>
            <a:off x="7021699" y="3180842"/>
            <a:ext cx="196568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62">
            <a:extLst>
              <a:ext uri="{FF2B5EF4-FFF2-40B4-BE49-F238E27FC236}">
                <a16:creationId xmlns:a16="http://schemas.microsoft.com/office/drawing/2014/main" id="{57533009-2F41-3C48-9904-47DB63C6C2DE}"/>
              </a:ext>
            </a:extLst>
          </p:cNvPr>
          <p:cNvSpPr/>
          <p:nvPr/>
        </p:nvSpPr>
        <p:spPr>
          <a:xfrm>
            <a:off x="8458200" y="1143000"/>
            <a:ext cx="1219200" cy="46768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0C2023-7B28-9443-969F-CB5D1071FBA8}"/>
              </a:ext>
            </a:extLst>
          </p:cNvPr>
          <p:cNvSpPr txBox="1"/>
          <p:nvPr/>
        </p:nvSpPr>
        <p:spPr>
          <a:xfrm>
            <a:off x="7400100" y="2827163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4"/>
                </a:solidFill>
              </a:rPr>
              <a:t>deleteExpense</a:t>
            </a:r>
            <a:r>
              <a:rPr lang="en-US" sz="1100" dirty="0">
                <a:solidFill>
                  <a:schemeClr val="accent4"/>
                </a:solidFill>
              </a:rPr>
              <a:t>(p)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47E0597-FEC3-8549-A7AD-64B4F810798B}"/>
              </a:ext>
            </a:extLst>
          </p:cNvPr>
          <p:cNvSpPr/>
          <p:nvPr/>
        </p:nvSpPr>
        <p:spPr>
          <a:xfrm>
            <a:off x="8987385" y="3179071"/>
            <a:ext cx="156604" cy="17372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358765-0090-574D-B206-50CB27A358DA}"/>
              </a:ext>
            </a:extLst>
          </p:cNvPr>
          <p:cNvCxnSpPr>
            <a:cxnSpLocks/>
          </p:cNvCxnSpPr>
          <p:nvPr/>
        </p:nvCxnSpPr>
        <p:spPr>
          <a:xfrm>
            <a:off x="9059728" y="1633174"/>
            <a:ext cx="0" cy="2157902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10A1F0-A277-4140-93A1-099E93718EC9}"/>
              </a:ext>
            </a:extLst>
          </p:cNvPr>
          <p:cNvCxnSpPr>
            <a:cxnSpLocks/>
          </p:cNvCxnSpPr>
          <p:nvPr/>
        </p:nvCxnSpPr>
        <p:spPr>
          <a:xfrm>
            <a:off x="6994966" y="3352800"/>
            <a:ext cx="1991919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James Pang Mun Wai</cp:lastModifiedBy>
  <cp:revision>110</cp:revision>
  <dcterms:created xsi:type="dcterms:W3CDTF">2016-07-22T14:33:02Z</dcterms:created>
  <dcterms:modified xsi:type="dcterms:W3CDTF">2019-03-25T11:57:33Z</dcterms:modified>
</cp:coreProperties>
</file>