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555FA13-A194-5041-BC10-7AC288DCF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20078"/>
              </p:ext>
            </p:extLst>
          </p:nvPr>
        </p:nvGraphicFramePr>
        <p:xfrm>
          <a:off x="439910" y="3918027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D503DE-B6F8-CB48-9B56-845736F0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65366"/>
              </p:ext>
            </p:extLst>
          </p:nvPr>
        </p:nvGraphicFramePr>
        <p:xfrm>
          <a:off x="2626516" y="3912559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DD9C9B8-FDA2-E649-94A7-90C805EDA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0771"/>
              </p:ext>
            </p:extLst>
          </p:nvPr>
        </p:nvGraphicFramePr>
        <p:xfrm>
          <a:off x="4813122" y="3918027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5AE832-2198-A14E-BACD-5EDCED130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1858"/>
              </p:ext>
            </p:extLst>
          </p:nvPr>
        </p:nvGraphicFramePr>
        <p:xfrm>
          <a:off x="462517" y="1497278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75E611B-E404-5643-A921-2B77371BC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51843"/>
              </p:ext>
            </p:extLst>
          </p:nvPr>
        </p:nvGraphicFramePr>
        <p:xfrm>
          <a:off x="2649123" y="1491810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7F90DC-689A-4640-915D-0CFFDED40A26}"/>
              </a:ext>
            </a:extLst>
          </p:cNvPr>
          <p:cNvSpPr txBox="1"/>
          <p:nvPr/>
        </p:nvSpPr>
        <p:spPr>
          <a:xfrm>
            <a:off x="5457881" y="2853890"/>
            <a:ext cx="136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addexpense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n/BKT…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Pang Mun Wai</cp:lastModifiedBy>
  <cp:revision>33</cp:revision>
  <dcterms:created xsi:type="dcterms:W3CDTF">2017-07-27T00:35:51Z</dcterms:created>
  <dcterms:modified xsi:type="dcterms:W3CDTF">2019-03-17T13:32:23Z</dcterms:modified>
</cp:coreProperties>
</file>