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A2AB132-9D39-8240-B59A-740BD6048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76342"/>
              </p:ext>
            </p:extLst>
          </p:nvPr>
        </p:nvGraphicFramePr>
        <p:xfrm>
          <a:off x="397343" y="1495950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81F6A22-EC29-C94D-AA54-AEE2EADC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47777"/>
              </p:ext>
            </p:extLst>
          </p:nvPr>
        </p:nvGraphicFramePr>
        <p:xfrm>
          <a:off x="2583949" y="1490482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2F9323D-0B72-1D40-B274-A9AF6FA85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5451"/>
              </p:ext>
            </p:extLst>
          </p:nvPr>
        </p:nvGraphicFramePr>
        <p:xfrm>
          <a:off x="4770555" y="1495950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ft2: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26A3863-728E-924A-80F2-93DD1DCB7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86132"/>
              </p:ext>
            </p:extLst>
          </p:nvPr>
        </p:nvGraphicFramePr>
        <p:xfrm>
          <a:off x="439910" y="3920893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371B2F1-D368-A64E-8694-D5D87CC2B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39274"/>
              </p:ext>
            </p:extLst>
          </p:nvPr>
        </p:nvGraphicFramePr>
        <p:xfrm>
          <a:off x="2626516" y="3915425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79A8840-B2AF-CF4C-BE74-3F2C928C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55171"/>
              </p:ext>
            </p:extLst>
          </p:nvPr>
        </p:nvGraphicFramePr>
        <p:xfrm>
          <a:off x="4813122" y="3920893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ft2: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Pang Mun Wai</cp:lastModifiedBy>
  <cp:revision>40</cp:revision>
  <dcterms:created xsi:type="dcterms:W3CDTF">2017-07-27T00:35:51Z</dcterms:created>
  <dcterms:modified xsi:type="dcterms:W3CDTF">2019-03-17T13:30:14Z</dcterms:modified>
</cp:coreProperties>
</file>