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0" d="100"/>
          <a:sy n="70" d="100"/>
        </p:scale>
        <p:origin x="1395" y="6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4"/>
            <a:ext cx="4970626" cy="4453105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200" y="975470"/>
            <a:ext cx="234806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generateInterviews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84466" y="274527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generateInterviews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04981" y="1403780"/>
            <a:ext cx="225670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parseCommand</a:t>
            </a:r>
            <a:r>
              <a:rPr lang="en-US" sz="1100" dirty="0"/>
              <a:t>(“</a:t>
            </a:r>
            <a:r>
              <a:rPr lang="en-US" sz="1100" dirty="0" err="1"/>
              <a:t>generateInterviews</a:t>
            </a:r>
            <a:r>
              <a:rPr lang="en-US" sz="1100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077345"/>
            <a:ext cx="1093635" cy="64446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g:generateInterviews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667691" y="2975344"/>
            <a:ext cx="551687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generateInterviews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10551075" y="3346855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2611F85-C025-44E5-A453-091ED6DCBB73}"/>
              </a:ext>
            </a:extLst>
          </p:cNvPr>
          <p:cNvSpPr txBox="1"/>
          <p:nvPr/>
        </p:nvSpPr>
        <p:spPr>
          <a:xfrm>
            <a:off x="2700022" y="1816753"/>
            <a:ext cx="161765" cy="2154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</a:t>
            </a:r>
          </a:p>
        </p:txBody>
      </p:sp>
      <p:sp>
        <p:nvSpPr>
          <p:cNvPr id="45" name="Rectangle 62">
            <a:extLst>
              <a:ext uri="{FF2B5EF4-FFF2-40B4-BE49-F238E27FC236}">
                <a16:creationId xmlns:a16="http://schemas.microsoft.com/office/drawing/2014/main" id="{DB6EB52E-1595-4A50-92AF-A1250D24CE61}"/>
              </a:ext>
            </a:extLst>
          </p:cNvPr>
          <p:cNvSpPr/>
          <p:nvPr/>
        </p:nvSpPr>
        <p:spPr>
          <a:xfrm>
            <a:off x="9775341" y="2568606"/>
            <a:ext cx="1578459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:Interviews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91A527B-93A5-4C79-A39C-D706D77C9C4E}"/>
              </a:ext>
            </a:extLst>
          </p:cNvPr>
          <p:cNvCxnSpPr>
            <a:cxnSpLocks/>
          </p:cNvCxnSpPr>
          <p:nvPr/>
        </p:nvCxnSpPr>
        <p:spPr>
          <a:xfrm flipV="1">
            <a:off x="8644140" y="3276579"/>
            <a:ext cx="1855463" cy="2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BB6E6D-14A0-44E6-8A07-F7D901777908}"/>
              </a:ext>
            </a:extLst>
          </p:cNvPr>
          <p:cNvCxnSpPr>
            <a:cxnSpLocks/>
          </p:cNvCxnSpPr>
          <p:nvPr/>
        </p:nvCxnSpPr>
        <p:spPr>
          <a:xfrm>
            <a:off x="10570463" y="2926940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FFBFF03-894D-419D-8FD4-D4764E6F3842}"/>
              </a:ext>
            </a:extLst>
          </p:cNvPr>
          <p:cNvSpPr/>
          <p:nvPr/>
        </p:nvSpPr>
        <p:spPr>
          <a:xfrm>
            <a:off x="10499603" y="3233657"/>
            <a:ext cx="129933" cy="28750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C4614B8-718D-4692-A264-F59FAB8CC0B9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8664927" y="3507704"/>
            <a:ext cx="1899643" cy="13457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3758BFA-A4DE-4E8E-9B8E-5542B102D9F1}"/>
              </a:ext>
            </a:extLst>
          </p:cNvPr>
          <p:cNvSpPr txBox="1"/>
          <p:nvPr/>
        </p:nvSpPr>
        <p:spPr>
          <a:xfrm>
            <a:off x="10248693" y="3045693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generate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36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Wee Soo Jun</cp:lastModifiedBy>
  <cp:revision>107</cp:revision>
  <dcterms:created xsi:type="dcterms:W3CDTF">2016-07-22T14:33:02Z</dcterms:created>
  <dcterms:modified xsi:type="dcterms:W3CDTF">2019-04-02T14:28:50Z</dcterms:modified>
</cp:coreProperties>
</file>