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91" y="5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992777" y="1109495"/>
            <a:ext cx="4147775" cy="44531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001213" y="1153616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16548" y="153454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144359" y="18982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072351" y="22489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970588" y="141362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583987" y="189821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11980" y="235640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135482" y="2604231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59282" y="260423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52503" y="2252597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1966068"/>
            <a:ext cx="23480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execute(“analytics”)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669372" y="250294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76824" y="347466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42508" y="286883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224754" y="312419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4402" y="518159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59888" y="3721914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474322" y="3735874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generateAnalytics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238384" y="2394381"/>
            <a:ext cx="22567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parseCommand(“analytics”)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06155" y="47816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78670" y="493649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655646" y="335279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092375" y="3643904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93408" y="3948707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  <a:endCxn id="49" idx="0"/>
          </p:cNvCxnSpPr>
          <p:nvPr/>
        </p:nvCxnSpPr>
        <p:spPr>
          <a:xfrm flipV="1">
            <a:off x="6219158" y="3948704"/>
            <a:ext cx="1858701" cy="172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06280" y="524880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569379" y="2067946"/>
            <a:ext cx="1093635" cy="6444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a:GenerateAnalytics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224751" y="372191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41648" y="23545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225401" y="502706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49872" y="4173437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49872" y="464187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11682" y="4724397"/>
            <a:ext cx="186617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611F85-C025-44E5-A453-091ED6DCBB73}"/>
              </a:ext>
            </a:extLst>
          </p:cNvPr>
          <p:cNvSpPr txBox="1"/>
          <p:nvPr/>
        </p:nvSpPr>
        <p:spPr>
          <a:xfrm>
            <a:off x="3233425" y="2807354"/>
            <a:ext cx="161765" cy="2154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</a:t>
            </a: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DB6EB52E-1595-4A50-92AF-A1250D24CE61}"/>
              </a:ext>
            </a:extLst>
          </p:cNvPr>
          <p:cNvSpPr/>
          <p:nvPr/>
        </p:nvSpPr>
        <p:spPr>
          <a:xfrm>
            <a:off x="8803632" y="3559207"/>
            <a:ext cx="157845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:Analytics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BB6E6D-14A0-44E6-8A07-F7D901777908}"/>
              </a:ext>
            </a:extLst>
          </p:cNvPr>
          <p:cNvCxnSpPr>
            <a:cxnSpLocks/>
          </p:cNvCxnSpPr>
          <p:nvPr/>
        </p:nvCxnSpPr>
        <p:spPr>
          <a:xfrm>
            <a:off x="9598751" y="3917538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FBFF03-894D-419D-8FD4-D4764E6F3842}"/>
              </a:ext>
            </a:extLst>
          </p:cNvPr>
          <p:cNvSpPr/>
          <p:nvPr/>
        </p:nvSpPr>
        <p:spPr>
          <a:xfrm>
            <a:off x="9571133" y="4190998"/>
            <a:ext cx="150900" cy="4415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758BFA-A4DE-4E8E-9B8E-5542B102D9F1}"/>
              </a:ext>
            </a:extLst>
          </p:cNvPr>
          <p:cNvSpPr txBox="1"/>
          <p:nvPr/>
        </p:nvSpPr>
        <p:spPr>
          <a:xfrm>
            <a:off x="9472180" y="4267198"/>
            <a:ext cx="11958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Generate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various data</a:t>
            </a:r>
            <a:endParaRPr lang="en-US" sz="1200" dirty="0"/>
          </a:p>
        </p:txBody>
      </p:sp>
      <p:cxnSp>
        <p:nvCxnSpPr>
          <p:cNvPr id="54" name="Curved Connector 12">
            <a:extLst>
              <a:ext uri="{FF2B5EF4-FFF2-40B4-BE49-F238E27FC236}">
                <a16:creationId xmlns:a16="http://schemas.microsoft.com/office/drawing/2014/main" id="{1350805E-6C62-4746-B538-D0BEFFAFF49C}"/>
              </a:ext>
            </a:extLst>
          </p:cNvPr>
          <p:cNvCxnSpPr/>
          <p:nvPr/>
        </p:nvCxnSpPr>
        <p:spPr>
          <a:xfrm rot="16200000" flipH="1">
            <a:off x="9713239" y="4337453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Chiu Yu Hua</cp:lastModifiedBy>
  <cp:revision>110</cp:revision>
  <dcterms:created xsi:type="dcterms:W3CDTF">2016-07-22T14:33:02Z</dcterms:created>
  <dcterms:modified xsi:type="dcterms:W3CDTF">2019-04-14T18:16:11Z</dcterms:modified>
</cp:coreProperties>
</file>