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5530" y="304799"/>
            <a:ext cx="7656870" cy="48952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994013" y="1198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1490593" y="1828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990907" y="627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427510" y="1084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292782" y="967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-457200" y="2687139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403268" y="13218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1490593" y="2506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1490592" y="3420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1490591" y="29990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2737388" y="32358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1490593" y="3823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222613" y="1563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291294" y="1747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1488864" y="2161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952515" y="2086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706167" y="2333049"/>
            <a:ext cx="139244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495314" y="2543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36987" y="2587815"/>
            <a:ext cx="2396440" cy="3107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042013" y="627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2584225" y="1143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2997507" y="1923787"/>
            <a:ext cx="22113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2765241" y="961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087648" y="1143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308041" y="1419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106921" y="1620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931772" y="-2860649"/>
            <a:ext cx="94526" cy="6882621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913178" y="34173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145733" y="1718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265832" y="1143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401085" y="801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124175" y="1915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104021" y="623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328188" y="29451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2518894" y="1208332"/>
            <a:ext cx="19744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320113" y="1196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 flipV="1">
            <a:off x="2590800" y="2385830"/>
            <a:ext cx="584415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329638" y="3345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266270" y="3496959"/>
            <a:ext cx="5183992" cy="23684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ED1AB0AC-381E-4E0D-9DA7-AE617FAA95CA}"/>
              </a:ext>
            </a:extLst>
          </p:cNvPr>
          <p:cNvSpPr/>
          <p:nvPr/>
        </p:nvSpPr>
        <p:spPr>
          <a:xfrm>
            <a:off x="2707472" y="27432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JobCard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136">
            <a:extLst>
              <a:ext uri="{FF2B5EF4-FFF2-40B4-BE49-F238E27FC236}">
                <a16:creationId xmlns:a16="http://schemas.microsoft.com/office/drawing/2014/main" id="{29508AB2-6552-49A5-A030-F222CD361796}"/>
              </a:ext>
            </a:extLst>
          </p:cNvPr>
          <p:cNvCxnSpPr>
            <a:endCxn id="42" idx="1"/>
          </p:cNvCxnSpPr>
          <p:nvPr/>
        </p:nvCxnSpPr>
        <p:spPr>
          <a:xfrm rot="16200000" flipH="1">
            <a:off x="2298272" y="24524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E843028-AA2E-46A2-8DC3-938386F39C13}"/>
              </a:ext>
            </a:extLst>
          </p:cNvPr>
          <p:cNvSpPr/>
          <p:nvPr/>
        </p:nvSpPr>
        <p:spPr>
          <a:xfrm>
            <a:off x="4299722" y="285244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0FB44C70-4CD9-4AEB-8C32-351A6B77D051}"/>
              </a:ext>
            </a:extLst>
          </p:cNvPr>
          <p:cNvSpPr/>
          <p:nvPr/>
        </p:nvSpPr>
        <p:spPr>
          <a:xfrm flipV="1">
            <a:off x="3236354" y="3004267"/>
            <a:ext cx="5183992" cy="23684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D8353409-9EFF-49F7-B1EE-21FE4E8A1C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6039" y="2745677"/>
            <a:ext cx="2774479" cy="410027"/>
          </a:xfrm>
          <a:prstGeom prst="bentConnector3">
            <a:avLst>
              <a:gd name="adj1" fmla="val 9998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F202BD84-DC57-487E-B537-4118CAAEF0AE}"/>
              </a:ext>
            </a:extLst>
          </p:cNvPr>
          <p:cNvSpPr/>
          <p:nvPr/>
        </p:nvSpPr>
        <p:spPr>
          <a:xfrm>
            <a:off x="1497165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AnalyticsWindow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80AD89D5-C5A2-4687-A21F-1DED6680BC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61533" y="2807833"/>
            <a:ext cx="3042530" cy="4748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6091F566-1581-4AFE-9B51-9E8E926766CD}"/>
              </a:ext>
            </a:extLst>
          </p:cNvPr>
          <p:cNvSpPr/>
          <p:nvPr/>
        </p:nvSpPr>
        <p:spPr>
          <a:xfrm>
            <a:off x="1497165" y="4487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InterviewWindow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340489D0-6E9F-41E0-A18D-F4C1B51AB330}"/>
              </a:ext>
            </a:extLst>
          </p:cNvPr>
          <p:cNvCxnSpPr/>
          <p:nvPr/>
        </p:nvCxnSpPr>
        <p:spPr>
          <a:xfrm rot="5400000">
            <a:off x="2114225" y="2010574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>
            <a:extLst>
              <a:ext uri="{FF2B5EF4-FFF2-40B4-BE49-F238E27FC236}">
                <a16:creationId xmlns:a16="http://schemas.microsoft.com/office/drawing/2014/main" id="{B3180CC6-5C2E-4FA0-A910-51A5AC396F93}"/>
              </a:ext>
            </a:extLst>
          </p:cNvPr>
          <p:cNvCxnSpPr/>
          <p:nvPr/>
        </p:nvCxnSpPr>
        <p:spPr>
          <a:xfrm rot="5400000">
            <a:off x="2096924" y="22928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2019-04-14T19:28:19Z</dcterms:modified>
</cp:coreProperties>
</file>