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630400" cy="82296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1316664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78280" y="192528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423936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83280" y="1925280"/>
            <a:ext cx="423936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35040" y="1925280"/>
            <a:ext cx="423936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280"/>
            <a:ext cx="13166640" cy="477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13166640" cy="477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6425280" cy="477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78280" y="1925280"/>
            <a:ext cx="6425280" cy="477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78280" y="1925280"/>
            <a:ext cx="6425280" cy="477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6425280" cy="477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78280" y="192528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78280" y="1925280"/>
            <a:ext cx="642528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6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8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731520" y="7627680"/>
            <a:ext cx="3413520" cy="437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E8379EC-00CE-4D8A-AE33-C3D342C32D5A}" type="datetime">
              <a:rPr lang="en-SG" sz="1200" b="0" strike="noStrike" spc="-1">
                <a:solidFill>
                  <a:srgbClr val="8B8B8B"/>
                </a:solidFill>
                <a:latin typeface="Calibri"/>
              </a:rPr>
              <a:t>14/4/2019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998240" y="7627680"/>
            <a:ext cx="4632120" cy="437760"/>
          </a:xfrm>
          <a:prstGeom prst="rect">
            <a:avLst/>
          </a:prstGeom>
        </p:spPr>
        <p:txBody>
          <a:bodyPr anchor="ctr"/>
          <a:lstStyle/>
          <a:p>
            <a:endParaRPr lang="en-SG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0484640" y="7627680"/>
            <a:ext cx="3413520" cy="4377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83FC5C-4C97-4DB0-A633-EF307DFD2E39}" type="slidenum">
              <a:rPr lang="en-SG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16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31520" y="1925280"/>
            <a:ext cx="13166640" cy="477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6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84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3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101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67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809485" y="110794"/>
            <a:ext cx="4384955" cy="143672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200" b="1" strike="noStrike" spc="-1">
                <a:solidFill>
                  <a:srgbClr val="7030A0"/>
                </a:solidFill>
                <a:latin typeface="Calibri"/>
              </a:rPr>
              <a:t>Model</a:t>
            </a:r>
            <a:endParaRPr lang="en-SG" sz="12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17500" y="129857"/>
            <a:ext cx="8423766" cy="1434814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200" b="1" strike="noStrike" spc="-1">
                <a:solidFill>
                  <a:srgbClr val="0070C0"/>
                </a:solidFill>
                <a:latin typeface="Calibri"/>
              </a:rPr>
              <a:t>Logic</a:t>
            </a:r>
            <a:endParaRPr lang="en-SG" sz="12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239785" y="660140"/>
            <a:ext cx="1521060" cy="415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alibri"/>
              </a:rPr>
              <a:t>:LogicManager</a:t>
            </a:r>
            <a:endParaRPr lang="en-SG" sz="1600" b="0" strike="noStrike" spc="-1">
              <a:latin typeface="Arial"/>
            </a:endParaRPr>
          </a:p>
        </p:txBody>
      </p:sp>
      <p:sp>
        <p:nvSpPr>
          <p:cNvPr id="44" name="Line 4"/>
          <p:cNvSpPr/>
          <p:nvPr/>
        </p:nvSpPr>
        <p:spPr>
          <a:xfrm>
            <a:off x="1993295" y="1075940"/>
            <a:ext cx="0" cy="134020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878815" y="1497139"/>
            <a:ext cx="225768" cy="12401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536195" y="520925"/>
            <a:ext cx="1142280" cy="560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alibri"/>
              </a:rPr>
              <a:t>:Address</a:t>
            </a:r>
            <a:endParaRPr lang="en-SG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alibri"/>
              </a:rPr>
              <a:t>BookParser</a:t>
            </a:r>
            <a:endParaRPr lang="en-SG" sz="1600" b="0" strike="noStrike" spc="-1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 flipH="1">
            <a:off x="4107335" y="1085699"/>
            <a:ext cx="1800" cy="24818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3980429" y="1626380"/>
            <a:ext cx="280440" cy="1805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" name="Line 9"/>
          <p:cNvSpPr/>
          <p:nvPr/>
        </p:nvSpPr>
        <p:spPr>
          <a:xfrm>
            <a:off x="6195706" y="1920860"/>
            <a:ext cx="22320" cy="1608481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6074386" y="1920860"/>
            <a:ext cx="243000" cy="330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86735" y="1501460"/>
            <a:ext cx="179136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-522385" y="1176020"/>
            <a:ext cx="227916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400" b="0" strike="noStrike" spc="-1">
                <a:solidFill>
                  <a:srgbClr val="0070C0"/>
                </a:solidFill>
                <a:latin typeface="Calibri"/>
              </a:rPr>
              <a:t>execute(“meet”)</a:t>
            </a:r>
            <a:endParaRPr lang="en-SG" sz="1400" b="0" strike="noStrike" spc="-1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 flipV="1">
            <a:off x="4277266" y="1798820"/>
            <a:ext cx="103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4107335" y="3586677"/>
            <a:ext cx="136872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400" b="0" strike="noStrike" spc="-1" dirty="0" err="1">
                <a:solidFill>
                  <a:srgbClr val="0070C0"/>
                </a:solidFill>
                <a:latin typeface="Calibri"/>
              </a:rPr>
              <a:t>u.execute</a:t>
            </a:r>
            <a:r>
              <a:rPr lang="en-SG" sz="1400" b="0" strike="noStrike" spc="-1" dirty="0">
                <a:solidFill>
                  <a:srgbClr val="0070C0"/>
                </a:solidFill>
                <a:latin typeface="Calibri"/>
              </a:rPr>
              <a:t>()</a:t>
            </a:r>
            <a:endParaRPr lang="en-SG" sz="1400" b="0" strike="noStrike" spc="-1" dirty="0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4239106" y="2238380"/>
            <a:ext cx="200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2128655" y="3424488"/>
            <a:ext cx="1822179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6923" y="13898520"/>
            <a:ext cx="1912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7601900" y="2809502"/>
            <a:ext cx="257760" cy="357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7930386" y="3679798"/>
            <a:ext cx="1509490" cy="217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200" b="0" strike="noStrike" spc="-1" dirty="0" err="1" smtClean="0">
                <a:solidFill>
                  <a:srgbClr val="604A7B"/>
                </a:solidFill>
                <a:latin typeface="Calibri"/>
              </a:rPr>
              <a:t>getFilteredPersonsList</a:t>
            </a:r>
            <a:r>
              <a:rPr lang="en-SG" sz="1200" b="0" strike="noStrike" spc="-1" dirty="0" smtClean="0">
                <a:solidFill>
                  <a:srgbClr val="7030A0"/>
                </a:solidFill>
                <a:latin typeface="Calibri"/>
              </a:rPr>
              <a:t>()</a:t>
            </a:r>
            <a:endParaRPr lang="en-SG" sz="1200" b="0" strike="noStrike" spc="-1" dirty="0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2178275" y="1319300"/>
            <a:ext cx="1843560" cy="225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400" b="0" strike="noStrike" spc="-1" dirty="0" err="1">
                <a:solidFill>
                  <a:srgbClr val="0070C0"/>
                </a:solidFill>
                <a:latin typeface="Calibri"/>
              </a:rPr>
              <a:t>parseCommand</a:t>
            </a:r>
            <a:r>
              <a:rPr lang="en-SG" sz="1400" b="0" strike="noStrike" spc="-1" dirty="0">
                <a:solidFill>
                  <a:srgbClr val="0070C0"/>
                </a:solidFill>
                <a:latin typeface="Calibri"/>
              </a:rPr>
              <a:t>(“meet”)</a:t>
            </a:r>
            <a:endParaRPr lang="en-SG" sz="1400" b="0" strike="noStrike" spc="-1" dirty="0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3974183" y="13119101"/>
            <a:ext cx="9936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70C0"/>
                </a:solidFill>
                <a:latin typeface="Calibri"/>
              </a:rPr>
              <a:t>result</a:t>
            </a:r>
            <a:endParaRPr lang="en-SG" sz="1400" b="0" strike="noStrike" spc="-1" dirty="0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429563" y="13604400"/>
            <a:ext cx="121896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400" b="0" strike="noStrike" spc="-1">
                <a:solidFill>
                  <a:srgbClr val="0070C0"/>
                </a:solidFill>
                <a:latin typeface="Calibri"/>
              </a:rPr>
              <a:t>result</a:t>
            </a:r>
            <a:endParaRPr lang="en-SG" sz="1400" b="0" strike="noStrike" spc="-1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10592157" y="11525663"/>
            <a:ext cx="2184676" cy="392761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alibri"/>
              </a:rPr>
              <a:t>:VersionedAddressBook</a:t>
            </a:r>
            <a:endParaRPr lang="en-SG" sz="1600" b="0" strike="noStrike" spc="-1"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3128015" y="3159361"/>
            <a:ext cx="35172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70C0"/>
                </a:solidFill>
                <a:latin typeface="Calibri"/>
              </a:rPr>
              <a:t>u</a:t>
            </a:r>
            <a:endParaRPr lang="en-SG" sz="1400" b="0" strike="noStrike" spc="-1" dirty="0"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9105828" y="3058666"/>
            <a:ext cx="903060" cy="339234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alibri"/>
              </a:rPr>
              <a:t>: Model</a:t>
            </a:r>
            <a:endParaRPr lang="en-SG" sz="1600" b="0" strike="noStrike" spc="-1">
              <a:latin typeface="Arial"/>
            </a:endParaRPr>
          </a:p>
        </p:txBody>
      </p:sp>
      <p:sp>
        <p:nvSpPr>
          <p:cNvPr id="67" name="Line 27"/>
          <p:cNvSpPr/>
          <p:nvPr/>
        </p:nvSpPr>
        <p:spPr>
          <a:xfrm flipH="1">
            <a:off x="9566568" y="3416309"/>
            <a:ext cx="28745" cy="8953491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9463689" y="3895049"/>
            <a:ext cx="259959" cy="2924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9" name="CustomShape 29"/>
          <p:cNvSpPr/>
          <p:nvPr/>
        </p:nvSpPr>
        <p:spPr>
          <a:xfrm flipV="1">
            <a:off x="7806537" y="3926783"/>
            <a:ext cx="1656000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0"/>
          <p:cNvSpPr/>
          <p:nvPr/>
        </p:nvSpPr>
        <p:spPr>
          <a:xfrm>
            <a:off x="6097327" y="3462021"/>
            <a:ext cx="2772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100" b="0" strike="noStrike" spc="-1" dirty="0">
                <a:solidFill>
                  <a:srgbClr val="002060"/>
                </a:solidFill>
                <a:latin typeface="Calibri"/>
              </a:rPr>
              <a:t>X</a:t>
            </a:r>
            <a:endParaRPr lang="en-SG" sz="1100" b="0" strike="noStrike" spc="-1" dirty="0"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5290306" y="1497140"/>
            <a:ext cx="1749240" cy="5533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alibri"/>
              </a:rPr>
              <a:t>p:MeetCommandParser</a:t>
            </a:r>
            <a:endParaRPr lang="en-SG" sz="1600" b="0" strike="noStrike" spc="-1"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 flipV="1">
            <a:off x="2074655" y="3822317"/>
            <a:ext cx="5527245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3"/>
          <p:cNvSpPr/>
          <p:nvPr/>
        </p:nvSpPr>
        <p:spPr>
          <a:xfrm>
            <a:off x="2149175" y="1623860"/>
            <a:ext cx="1833480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4"/>
          <p:cNvSpPr/>
          <p:nvPr/>
        </p:nvSpPr>
        <p:spPr>
          <a:xfrm>
            <a:off x="2104583" y="13493645"/>
            <a:ext cx="5491786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36"/>
          <p:cNvSpPr/>
          <p:nvPr/>
        </p:nvSpPr>
        <p:spPr>
          <a:xfrm flipH="1">
            <a:off x="11662957" y="11918425"/>
            <a:ext cx="10448" cy="1200676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CustomShape 39"/>
          <p:cNvSpPr/>
          <p:nvPr/>
        </p:nvSpPr>
        <p:spPr>
          <a:xfrm>
            <a:off x="9603189" y="12522239"/>
            <a:ext cx="1966536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1"/>
          <p:cNvSpPr/>
          <p:nvPr/>
        </p:nvSpPr>
        <p:spPr>
          <a:xfrm>
            <a:off x="7852966" y="4197281"/>
            <a:ext cx="165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2"/>
          <p:cNvSpPr/>
          <p:nvPr/>
        </p:nvSpPr>
        <p:spPr>
          <a:xfrm>
            <a:off x="4258563" y="2606757"/>
            <a:ext cx="1843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3"/>
          <p:cNvSpPr/>
          <p:nvPr/>
        </p:nvSpPr>
        <p:spPr>
          <a:xfrm>
            <a:off x="4056652" y="2328688"/>
            <a:ext cx="18288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400" b="0" strike="noStrike" spc="-1" dirty="0" err="1">
                <a:solidFill>
                  <a:srgbClr val="0070C0"/>
                </a:solidFill>
                <a:latin typeface="Calibri"/>
              </a:rPr>
              <a:t>p.parse</a:t>
            </a:r>
            <a:r>
              <a:rPr lang="en-SG" sz="1400" b="0" strike="noStrike" spc="-1" dirty="0">
                <a:solidFill>
                  <a:srgbClr val="0070C0"/>
                </a:solidFill>
                <a:latin typeface="Calibri"/>
              </a:rPr>
              <a:t>(arguments)</a:t>
            </a:r>
            <a:endParaRPr lang="en-SG" sz="1400" b="0" strike="noStrike" spc="-1" dirty="0">
              <a:latin typeface="Arial"/>
            </a:endParaRPr>
          </a:p>
        </p:txBody>
      </p:sp>
      <p:sp>
        <p:nvSpPr>
          <p:cNvPr id="84" name="CustomShape 44"/>
          <p:cNvSpPr/>
          <p:nvPr/>
        </p:nvSpPr>
        <p:spPr>
          <a:xfrm>
            <a:off x="6086485" y="2599670"/>
            <a:ext cx="226800" cy="7009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5" name="CustomShape 45"/>
          <p:cNvSpPr/>
          <p:nvPr/>
        </p:nvSpPr>
        <p:spPr>
          <a:xfrm>
            <a:off x="6855805" y="2476527"/>
            <a:ext cx="1749240" cy="3265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 dirty="0">
                <a:solidFill>
                  <a:srgbClr val="FFFFFF"/>
                </a:solidFill>
                <a:latin typeface="Calibri"/>
              </a:rPr>
              <a:t>u:MeetCommand</a:t>
            </a:r>
            <a:endParaRPr lang="en-SG" sz="1600" b="0" strike="noStrike" spc="-1" dirty="0">
              <a:latin typeface="Arial"/>
            </a:endParaRPr>
          </a:p>
        </p:txBody>
      </p:sp>
      <p:sp>
        <p:nvSpPr>
          <p:cNvPr id="86" name="CustomShape 46"/>
          <p:cNvSpPr/>
          <p:nvPr/>
        </p:nvSpPr>
        <p:spPr>
          <a:xfrm>
            <a:off x="6313285" y="2682048"/>
            <a:ext cx="542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7"/>
          <p:cNvSpPr/>
          <p:nvPr/>
        </p:nvSpPr>
        <p:spPr>
          <a:xfrm>
            <a:off x="6311249" y="3150082"/>
            <a:ext cx="1283716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8"/>
          <p:cNvSpPr/>
          <p:nvPr/>
        </p:nvSpPr>
        <p:spPr>
          <a:xfrm>
            <a:off x="4299772" y="3289359"/>
            <a:ext cx="179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9"/>
          <p:cNvSpPr/>
          <p:nvPr/>
        </p:nvSpPr>
        <p:spPr>
          <a:xfrm>
            <a:off x="4739183" y="3058072"/>
            <a:ext cx="4572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400" b="0" strike="noStrike" spc="-1" dirty="0">
                <a:solidFill>
                  <a:srgbClr val="0070C0"/>
                </a:solidFill>
                <a:latin typeface="Calibri"/>
              </a:rPr>
              <a:t>u</a:t>
            </a:r>
            <a:endParaRPr lang="en-SG" sz="1400" b="0" strike="noStrike" spc="-1" dirty="0">
              <a:latin typeface="Arial"/>
            </a:endParaRPr>
          </a:p>
        </p:txBody>
      </p:sp>
      <p:sp>
        <p:nvSpPr>
          <p:cNvPr id="90" name="Line 9"/>
          <p:cNvSpPr/>
          <p:nvPr/>
        </p:nvSpPr>
        <p:spPr>
          <a:xfrm>
            <a:off x="7725745" y="3169142"/>
            <a:ext cx="4680" cy="717954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CustomShape 44"/>
          <p:cNvSpPr/>
          <p:nvPr/>
        </p:nvSpPr>
        <p:spPr>
          <a:xfrm>
            <a:off x="7601653" y="3800157"/>
            <a:ext cx="260344" cy="96944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2" name="CustomShape 18"/>
          <p:cNvSpPr/>
          <p:nvPr/>
        </p:nvSpPr>
        <p:spPr>
          <a:xfrm>
            <a:off x="7714329" y="5181728"/>
            <a:ext cx="257760" cy="357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3" name="CustomShape 26"/>
          <p:cNvSpPr/>
          <p:nvPr/>
        </p:nvSpPr>
        <p:spPr>
          <a:xfrm>
            <a:off x="9973527" y="4253652"/>
            <a:ext cx="887067" cy="402763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 dirty="0" smtClean="0">
                <a:solidFill>
                  <a:srgbClr val="FFFFFF"/>
                </a:solidFill>
                <a:latin typeface="Calibri"/>
              </a:rPr>
              <a:t>meeting: Event</a:t>
            </a:r>
            <a:endParaRPr lang="en-SG" sz="1600" b="0" strike="noStrike" spc="-1" dirty="0">
              <a:latin typeface="Arial"/>
            </a:endParaRPr>
          </a:p>
        </p:txBody>
      </p:sp>
      <p:sp>
        <p:nvSpPr>
          <p:cNvPr id="94" name="CustomShape 29"/>
          <p:cNvSpPr/>
          <p:nvPr/>
        </p:nvSpPr>
        <p:spPr>
          <a:xfrm>
            <a:off x="7707589" y="4457789"/>
            <a:ext cx="2265938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27"/>
          <p:cNvSpPr/>
          <p:nvPr/>
        </p:nvSpPr>
        <p:spPr>
          <a:xfrm>
            <a:off x="10411587" y="4656414"/>
            <a:ext cx="5474" cy="3274317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28"/>
          <p:cNvSpPr/>
          <p:nvPr/>
        </p:nvSpPr>
        <p:spPr>
          <a:xfrm>
            <a:off x="10280954" y="4658613"/>
            <a:ext cx="259959" cy="2461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7" name="CustomShape 41"/>
          <p:cNvSpPr/>
          <p:nvPr/>
        </p:nvSpPr>
        <p:spPr>
          <a:xfrm flipV="1">
            <a:off x="7838927" y="4911136"/>
            <a:ext cx="2442027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38"/>
          <p:cNvSpPr/>
          <p:nvPr/>
        </p:nvSpPr>
        <p:spPr>
          <a:xfrm rot="16200000" flipH="1">
            <a:off x="7798083" y="5112580"/>
            <a:ext cx="83509" cy="134615"/>
          </a:xfrm>
          <a:prstGeom prst="curvedConnector4">
            <a:avLst>
              <a:gd name="adj1" fmla="val -120910"/>
              <a:gd name="adj2" fmla="val 162483"/>
            </a:avLst>
          </a:prstGeom>
          <a:noFill/>
          <a:ln>
            <a:solidFill>
              <a:srgbClr val="00206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8"/>
          <p:cNvSpPr/>
          <p:nvPr/>
        </p:nvSpPr>
        <p:spPr>
          <a:xfrm rot="16200000" flipH="1" flipV="1">
            <a:off x="7746190" y="5568451"/>
            <a:ext cx="244544" cy="123850"/>
          </a:xfrm>
          <a:prstGeom prst="curvedConnector4">
            <a:avLst>
              <a:gd name="adj1" fmla="val 18521"/>
              <a:gd name="adj2" fmla="val -60452"/>
            </a:avLst>
          </a:prstGeom>
          <a:noFill/>
          <a:ln>
            <a:solidFill>
              <a:srgbClr val="00206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1"/>
          <p:cNvSpPr/>
          <p:nvPr/>
        </p:nvSpPr>
        <p:spPr>
          <a:xfrm>
            <a:off x="8021186" y="4926798"/>
            <a:ext cx="1118642" cy="384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050" spc="-1" dirty="0" err="1" smtClean="0">
                <a:solidFill>
                  <a:srgbClr val="0070C0"/>
                </a:solidFill>
                <a:latin typeface="Calibri"/>
              </a:rPr>
              <a:t>transformEventToFitBlock</a:t>
            </a:r>
            <a:r>
              <a:rPr lang="en-SG" sz="1050" b="0" strike="noStrike" spc="-1" dirty="0" smtClean="0">
                <a:solidFill>
                  <a:srgbClr val="0070C0"/>
                </a:solidFill>
                <a:latin typeface="Calibri"/>
              </a:rPr>
              <a:t>(meeting)</a:t>
            </a:r>
            <a:endParaRPr lang="en-SG" sz="1050" b="0" strike="noStrike" spc="-1" dirty="0">
              <a:latin typeface="Arial"/>
            </a:endParaRPr>
          </a:p>
        </p:txBody>
      </p:sp>
      <p:sp>
        <p:nvSpPr>
          <p:cNvPr id="101" name="CustomShape 28"/>
          <p:cNvSpPr/>
          <p:nvPr/>
        </p:nvSpPr>
        <p:spPr>
          <a:xfrm>
            <a:off x="9451171" y="5947980"/>
            <a:ext cx="259959" cy="2924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2" name="CustomShape 29"/>
          <p:cNvSpPr/>
          <p:nvPr/>
        </p:nvSpPr>
        <p:spPr>
          <a:xfrm>
            <a:off x="7838927" y="5947979"/>
            <a:ext cx="1623610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9"/>
          <p:cNvSpPr/>
          <p:nvPr/>
        </p:nvSpPr>
        <p:spPr>
          <a:xfrm>
            <a:off x="8094820" y="5557817"/>
            <a:ext cx="1318245" cy="217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200" b="0" strike="noStrike" spc="-1" dirty="0" err="1" smtClean="0">
                <a:solidFill>
                  <a:srgbClr val="604A7B"/>
                </a:solidFill>
                <a:latin typeface="Calibri"/>
              </a:rPr>
              <a:t>updateFilteredEventsList</a:t>
            </a:r>
            <a:r>
              <a:rPr lang="en-SG" sz="1200" b="0" strike="noStrike" spc="-1" dirty="0" smtClean="0">
                <a:solidFill>
                  <a:srgbClr val="7030A0"/>
                </a:solidFill>
                <a:latin typeface="Calibri"/>
              </a:rPr>
              <a:t>(</a:t>
            </a:r>
            <a:r>
              <a:rPr lang="en-SG" sz="1200" b="0" strike="noStrike" spc="-1" dirty="0" err="1" smtClean="0">
                <a:solidFill>
                  <a:srgbClr val="7030A0"/>
                </a:solidFill>
                <a:latin typeface="Calibri"/>
              </a:rPr>
              <a:t>i</a:t>
            </a:r>
            <a:r>
              <a:rPr lang="en-SG" sz="1200" b="0" strike="noStrike" spc="-1" dirty="0" smtClean="0">
                <a:solidFill>
                  <a:srgbClr val="7030A0"/>
                </a:solidFill>
                <a:latin typeface="Calibri"/>
              </a:rPr>
              <a:t> -&gt; true)</a:t>
            </a:r>
            <a:endParaRPr lang="en-SG" sz="1200" b="0" strike="noStrike" spc="-1" dirty="0">
              <a:latin typeface="Arial"/>
            </a:endParaRPr>
          </a:p>
        </p:txBody>
      </p:sp>
      <p:sp>
        <p:nvSpPr>
          <p:cNvPr id="104" name="CustomShape 41"/>
          <p:cNvSpPr/>
          <p:nvPr/>
        </p:nvSpPr>
        <p:spPr>
          <a:xfrm>
            <a:off x="7852966" y="6237621"/>
            <a:ext cx="165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9446346" y="6728681"/>
            <a:ext cx="259959" cy="2924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6" name="CustomShape 29"/>
          <p:cNvSpPr/>
          <p:nvPr/>
        </p:nvSpPr>
        <p:spPr>
          <a:xfrm>
            <a:off x="7834102" y="6728680"/>
            <a:ext cx="1623610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9"/>
          <p:cNvSpPr/>
          <p:nvPr/>
        </p:nvSpPr>
        <p:spPr>
          <a:xfrm>
            <a:off x="7991604" y="6499145"/>
            <a:ext cx="1387054" cy="217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200" b="0" strike="noStrike" spc="-1" dirty="0" err="1" smtClean="0">
                <a:solidFill>
                  <a:srgbClr val="604A7B"/>
                </a:solidFill>
                <a:latin typeface="Calibri"/>
              </a:rPr>
              <a:t>getFilteredEventsList</a:t>
            </a:r>
            <a:r>
              <a:rPr lang="en-SG" sz="1200" b="0" strike="noStrike" spc="-1" dirty="0" smtClean="0">
                <a:solidFill>
                  <a:srgbClr val="7030A0"/>
                </a:solidFill>
                <a:latin typeface="Calibri"/>
              </a:rPr>
              <a:t>()</a:t>
            </a:r>
            <a:endParaRPr lang="en-SG" sz="1200" b="0" strike="noStrike" spc="-1" dirty="0">
              <a:latin typeface="Arial"/>
            </a:endParaRPr>
          </a:p>
        </p:txBody>
      </p:sp>
      <p:sp>
        <p:nvSpPr>
          <p:cNvPr id="108" name="CustomShape 41"/>
          <p:cNvSpPr/>
          <p:nvPr/>
        </p:nvSpPr>
        <p:spPr>
          <a:xfrm>
            <a:off x="7848141" y="7018322"/>
            <a:ext cx="165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6737685" y="7286325"/>
            <a:ext cx="4404448" cy="2582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nip Single Corner Rectangle 2"/>
          <p:cNvSpPr/>
          <p:nvPr/>
        </p:nvSpPr>
        <p:spPr>
          <a:xfrm rot="5400000">
            <a:off x="6988540" y="7035469"/>
            <a:ext cx="336853" cy="838566"/>
          </a:xfrm>
          <a:prstGeom prst="snip1Rect">
            <a:avLst>
              <a:gd name="adj" fmla="val 356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CustomShape 21"/>
          <p:cNvSpPr/>
          <p:nvPr/>
        </p:nvSpPr>
        <p:spPr>
          <a:xfrm>
            <a:off x="7012809" y="7373989"/>
            <a:ext cx="513553" cy="226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1050" spc="-1" dirty="0" smtClean="0">
                <a:solidFill>
                  <a:srgbClr val="385D8A"/>
                </a:solidFill>
                <a:latin typeface="Calibri"/>
              </a:rPr>
              <a:t>Loop</a:t>
            </a:r>
            <a:endParaRPr lang="en-SG" sz="1050" b="0" strike="noStrike" spc="-1" dirty="0">
              <a:solidFill>
                <a:srgbClr val="385D8A"/>
              </a:solidFill>
              <a:latin typeface="Arial"/>
            </a:endParaRPr>
          </a:p>
        </p:txBody>
      </p:sp>
      <p:sp>
        <p:nvSpPr>
          <p:cNvPr id="110" name="CustomShape 21"/>
          <p:cNvSpPr/>
          <p:nvPr/>
        </p:nvSpPr>
        <p:spPr>
          <a:xfrm>
            <a:off x="7880157" y="7341271"/>
            <a:ext cx="1508759" cy="226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1050" spc="-1" dirty="0" smtClean="0">
                <a:solidFill>
                  <a:srgbClr val="385D8A"/>
                </a:solidFill>
                <a:latin typeface="Calibri"/>
              </a:rPr>
              <a:t>[ each event in events list ]</a:t>
            </a:r>
            <a:endParaRPr lang="en-SG" sz="1050" b="0" strike="noStrike" spc="-1" dirty="0">
              <a:solidFill>
                <a:srgbClr val="385D8A"/>
              </a:solidFill>
              <a:latin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99312" y="7821561"/>
            <a:ext cx="3945438" cy="1880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Snip Single Corner Rectangle 111"/>
          <p:cNvSpPr/>
          <p:nvPr/>
        </p:nvSpPr>
        <p:spPr>
          <a:xfrm rot="5400000">
            <a:off x="7128239" y="7692634"/>
            <a:ext cx="344485" cy="602340"/>
          </a:xfrm>
          <a:prstGeom prst="snip1Rect">
            <a:avLst>
              <a:gd name="adj" fmla="val 356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CustomShape 21"/>
          <p:cNvSpPr/>
          <p:nvPr/>
        </p:nvSpPr>
        <p:spPr>
          <a:xfrm>
            <a:off x="7170015" y="7914307"/>
            <a:ext cx="513553" cy="226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SG" sz="1050" spc="-1" dirty="0" smtClean="0">
                <a:solidFill>
                  <a:srgbClr val="385D8A"/>
                </a:solidFill>
                <a:latin typeface="Calibri"/>
              </a:rPr>
              <a:t>opt</a:t>
            </a:r>
            <a:endParaRPr lang="en-SG" sz="1050" b="0" strike="noStrike" spc="-1" dirty="0">
              <a:solidFill>
                <a:srgbClr val="385D8A"/>
              </a:solidFill>
              <a:latin typeface="Arial"/>
            </a:endParaRPr>
          </a:p>
        </p:txBody>
      </p:sp>
      <p:sp>
        <p:nvSpPr>
          <p:cNvPr id="114" name="CustomShape 29"/>
          <p:cNvSpPr/>
          <p:nvPr/>
        </p:nvSpPr>
        <p:spPr>
          <a:xfrm>
            <a:off x="7859502" y="8191719"/>
            <a:ext cx="2125597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1"/>
          <p:cNvSpPr/>
          <p:nvPr/>
        </p:nvSpPr>
        <p:spPr>
          <a:xfrm>
            <a:off x="7834102" y="7872907"/>
            <a:ext cx="1661118" cy="246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050" spc="-1" dirty="0" smtClean="0">
                <a:solidFill>
                  <a:srgbClr val="385D8A"/>
                </a:solidFill>
                <a:latin typeface="Calibri"/>
              </a:rPr>
              <a:t>[ event clashes with meeting ]</a:t>
            </a:r>
            <a:endParaRPr lang="en-SG" sz="1050" b="0" strike="noStrike" spc="-1" dirty="0">
              <a:solidFill>
                <a:srgbClr val="385D8A"/>
              </a:solidFill>
              <a:latin typeface="Arial"/>
            </a:endParaRPr>
          </a:p>
        </p:txBody>
      </p:sp>
      <p:sp>
        <p:nvSpPr>
          <p:cNvPr id="116" name="CustomShape 26"/>
          <p:cNvSpPr/>
          <p:nvPr/>
        </p:nvSpPr>
        <p:spPr>
          <a:xfrm>
            <a:off x="9979854" y="8043522"/>
            <a:ext cx="887067" cy="402763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 dirty="0" smtClean="0">
                <a:solidFill>
                  <a:srgbClr val="FFFFFF"/>
                </a:solidFill>
                <a:latin typeface="Calibri"/>
              </a:rPr>
              <a:t>meeting: Event</a:t>
            </a:r>
            <a:endParaRPr lang="en-SG" sz="1600" b="0" strike="noStrike" spc="-1" dirty="0"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10293407" y="8454057"/>
            <a:ext cx="259959" cy="2461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8" name="CustomShape 41"/>
          <p:cNvSpPr/>
          <p:nvPr/>
        </p:nvSpPr>
        <p:spPr>
          <a:xfrm flipV="1">
            <a:off x="7875395" y="8700169"/>
            <a:ext cx="2442027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0"/>
          <p:cNvSpPr/>
          <p:nvPr/>
        </p:nvSpPr>
        <p:spPr>
          <a:xfrm>
            <a:off x="10293407" y="7862827"/>
            <a:ext cx="2772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100" b="0" strike="noStrike" spc="-1" dirty="0">
                <a:solidFill>
                  <a:srgbClr val="002060"/>
                </a:solidFill>
                <a:latin typeface="Calibri"/>
              </a:rPr>
              <a:t>X</a:t>
            </a:r>
            <a:endParaRPr lang="en-SG" sz="1100" b="0" strike="noStrike" spc="-1" dirty="0">
              <a:latin typeface="Arial"/>
            </a:endParaRPr>
          </a:p>
        </p:txBody>
      </p:sp>
      <p:sp>
        <p:nvSpPr>
          <p:cNvPr id="120" name="Line 27"/>
          <p:cNvSpPr/>
          <p:nvPr/>
        </p:nvSpPr>
        <p:spPr>
          <a:xfrm>
            <a:off x="10422272" y="8700262"/>
            <a:ext cx="8862" cy="1883451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18"/>
          <p:cNvSpPr/>
          <p:nvPr/>
        </p:nvSpPr>
        <p:spPr>
          <a:xfrm>
            <a:off x="7730622" y="9152265"/>
            <a:ext cx="257760" cy="3578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2" name="CustomShape 21"/>
          <p:cNvSpPr/>
          <p:nvPr/>
        </p:nvSpPr>
        <p:spPr>
          <a:xfrm>
            <a:off x="8021186" y="8906216"/>
            <a:ext cx="1118642" cy="384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050" spc="-1" dirty="0" err="1" smtClean="0">
                <a:solidFill>
                  <a:srgbClr val="0070C0"/>
                </a:solidFill>
                <a:latin typeface="Calibri"/>
              </a:rPr>
              <a:t>transformEventToFitBlock</a:t>
            </a:r>
            <a:r>
              <a:rPr lang="en-SG" sz="1050" b="0" strike="noStrike" spc="-1" dirty="0" smtClean="0">
                <a:solidFill>
                  <a:srgbClr val="0070C0"/>
                </a:solidFill>
                <a:latin typeface="Calibri"/>
              </a:rPr>
              <a:t>(meeting)</a:t>
            </a:r>
            <a:endParaRPr lang="en-SG" sz="1050" b="0" strike="noStrike" spc="-1" dirty="0">
              <a:latin typeface="Arial"/>
            </a:endParaRPr>
          </a:p>
        </p:txBody>
      </p:sp>
      <p:sp>
        <p:nvSpPr>
          <p:cNvPr id="123" name="CustomShape 38"/>
          <p:cNvSpPr/>
          <p:nvPr/>
        </p:nvSpPr>
        <p:spPr>
          <a:xfrm rot="16200000" flipH="1">
            <a:off x="7847162" y="9054260"/>
            <a:ext cx="83509" cy="134615"/>
          </a:xfrm>
          <a:prstGeom prst="curvedConnector4">
            <a:avLst>
              <a:gd name="adj1" fmla="val -120910"/>
              <a:gd name="adj2" fmla="val 162483"/>
            </a:avLst>
          </a:prstGeom>
          <a:noFill/>
          <a:ln>
            <a:solidFill>
              <a:srgbClr val="00206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8"/>
          <p:cNvSpPr/>
          <p:nvPr/>
        </p:nvSpPr>
        <p:spPr>
          <a:xfrm rot="16200000" flipH="1" flipV="1">
            <a:off x="7746190" y="9418598"/>
            <a:ext cx="244544" cy="123850"/>
          </a:xfrm>
          <a:prstGeom prst="curvedConnector4">
            <a:avLst>
              <a:gd name="adj1" fmla="val 18521"/>
              <a:gd name="adj2" fmla="val -60452"/>
            </a:avLst>
          </a:prstGeom>
          <a:noFill/>
          <a:ln>
            <a:solidFill>
              <a:srgbClr val="00206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9"/>
          <p:cNvSpPr/>
          <p:nvPr/>
        </p:nvSpPr>
        <p:spPr>
          <a:xfrm>
            <a:off x="7793378" y="10085709"/>
            <a:ext cx="2500029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8"/>
          <p:cNvSpPr/>
          <p:nvPr/>
        </p:nvSpPr>
        <p:spPr>
          <a:xfrm>
            <a:off x="10293407" y="10085710"/>
            <a:ext cx="259959" cy="2461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7" name="CustomShape 41"/>
          <p:cNvSpPr/>
          <p:nvPr/>
        </p:nvSpPr>
        <p:spPr>
          <a:xfrm flipV="1">
            <a:off x="7856345" y="10326141"/>
            <a:ext cx="2442027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1"/>
          <p:cNvSpPr/>
          <p:nvPr/>
        </p:nvSpPr>
        <p:spPr>
          <a:xfrm>
            <a:off x="8484314" y="9893359"/>
            <a:ext cx="1118642" cy="384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050" spc="-1" dirty="0" err="1" smtClean="0">
                <a:solidFill>
                  <a:srgbClr val="0070C0"/>
                </a:solidFill>
                <a:latin typeface="Calibri"/>
              </a:rPr>
              <a:t>addPerson</a:t>
            </a:r>
            <a:r>
              <a:rPr lang="en-SG" sz="1050" spc="-1" dirty="0" smtClean="0">
                <a:solidFill>
                  <a:srgbClr val="0070C0"/>
                </a:solidFill>
                <a:latin typeface="Calibri"/>
              </a:rPr>
              <a:t>(persons)</a:t>
            </a:r>
            <a:endParaRPr lang="en-SG" sz="1050" b="0" strike="noStrike" spc="-1" dirty="0">
              <a:latin typeface="Arial"/>
            </a:endParaRPr>
          </a:p>
        </p:txBody>
      </p:sp>
      <p:sp>
        <p:nvSpPr>
          <p:cNvPr id="129" name="CustomShape 28"/>
          <p:cNvSpPr/>
          <p:nvPr/>
        </p:nvSpPr>
        <p:spPr>
          <a:xfrm>
            <a:off x="9440384" y="10818866"/>
            <a:ext cx="259959" cy="2924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0" name="CustomShape 29"/>
          <p:cNvSpPr/>
          <p:nvPr/>
        </p:nvSpPr>
        <p:spPr>
          <a:xfrm>
            <a:off x="7828140" y="10818865"/>
            <a:ext cx="1623610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9"/>
          <p:cNvSpPr/>
          <p:nvPr/>
        </p:nvSpPr>
        <p:spPr>
          <a:xfrm>
            <a:off x="8102831" y="10589330"/>
            <a:ext cx="1155565" cy="217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200" b="0" strike="noStrike" spc="-1" dirty="0" err="1" smtClean="0">
                <a:solidFill>
                  <a:srgbClr val="604A7B"/>
                </a:solidFill>
                <a:latin typeface="Calibri"/>
              </a:rPr>
              <a:t>addEvent</a:t>
            </a:r>
            <a:r>
              <a:rPr lang="en-SG" sz="1200" b="0" strike="noStrike" spc="-1" dirty="0" smtClean="0">
                <a:solidFill>
                  <a:srgbClr val="7030A0"/>
                </a:solidFill>
                <a:latin typeface="Calibri"/>
              </a:rPr>
              <a:t>(event)</a:t>
            </a:r>
            <a:endParaRPr lang="en-SG" sz="1200" b="0" strike="noStrike" spc="-1" dirty="0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7842179" y="11108507"/>
            <a:ext cx="165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8"/>
          <p:cNvSpPr/>
          <p:nvPr/>
        </p:nvSpPr>
        <p:spPr>
          <a:xfrm>
            <a:off x="9432617" y="11543411"/>
            <a:ext cx="259959" cy="2924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4" name="CustomShape 29"/>
          <p:cNvSpPr/>
          <p:nvPr/>
        </p:nvSpPr>
        <p:spPr>
          <a:xfrm>
            <a:off x="7820373" y="11556114"/>
            <a:ext cx="1623610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9"/>
          <p:cNvSpPr/>
          <p:nvPr/>
        </p:nvSpPr>
        <p:spPr>
          <a:xfrm>
            <a:off x="8159907" y="11148777"/>
            <a:ext cx="1071690" cy="3822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200" b="0" strike="noStrike" spc="-1" dirty="0" err="1" smtClean="0">
                <a:solidFill>
                  <a:srgbClr val="604A7B"/>
                </a:solidFill>
                <a:latin typeface="Calibri"/>
              </a:rPr>
              <a:t>setSelectedEvent</a:t>
            </a:r>
            <a:r>
              <a:rPr lang="en-SG" sz="1200" b="0" strike="noStrike" spc="-1" dirty="0" smtClean="0">
                <a:solidFill>
                  <a:srgbClr val="7030A0"/>
                </a:solidFill>
                <a:latin typeface="Calibri"/>
              </a:rPr>
              <a:t>(event)</a:t>
            </a:r>
            <a:endParaRPr lang="en-SG" sz="1200" b="0" strike="noStrike" spc="-1" dirty="0">
              <a:latin typeface="Arial"/>
            </a:endParaRPr>
          </a:p>
        </p:txBody>
      </p:sp>
      <p:sp>
        <p:nvSpPr>
          <p:cNvPr id="136" name="CustomShape 41"/>
          <p:cNvSpPr/>
          <p:nvPr/>
        </p:nvSpPr>
        <p:spPr>
          <a:xfrm>
            <a:off x="7834412" y="11837288"/>
            <a:ext cx="165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8"/>
          <p:cNvSpPr/>
          <p:nvPr/>
        </p:nvSpPr>
        <p:spPr>
          <a:xfrm>
            <a:off x="9431815" y="12337538"/>
            <a:ext cx="259959" cy="5674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8" name="CustomShape 29"/>
          <p:cNvSpPr/>
          <p:nvPr/>
        </p:nvSpPr>
        <p:spPr>
          <a:xfrm>
            <a:off x="7838621" y="12337537"/>
            <a:ext cx="1623610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8119707" y="11938985"/>
            <a:ext cx="1026516" cy="217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200" b="0" strike="noStrike" spc="-1" dirty="0" err="1" smtClean="0">
                <a:solidFill>
                  <a:srgbClr val="604A7B"/>
                </a:solidFill>
                <a:latin typeface="Calibri"/>
              </a:rPr>
              <a:t>commitAddressBook</a:t>
            </a:r>
            <a:r>
              <a:rPr lang="en-SG" sz="1200" b="0" strike="noStrike" spc="-1" dirty="0" smtClean="0">
                <a:solidFill>
                  <a:srgbClr val="604A7B"/>
                </a:solidFill>
                <a:latin typeface="Calibri"/>
              </a:rPr>
              <a:t>()</a:t>
            </a:r>
            <a:endParaRPr lang="en-SG" sz="1200" b="0" strike="noStrike" spc="-1" dirty="0">
              <a:latin typeface="Arial"/>
            </a:endParaRPr>
          </a:p>
        </p:txBody>
      </p:sp>
      <p:sp>
        <p:nvSpPr>
          <p:cNvPr id="140" name="CustomShape 41"/>
          <p:cNvSpPr/>
          <p:nvPr/>
        </p:nvSpPr>
        <p:spPr>
          <a:xfrm>
            <a:off x="7852660" y="12900229"/>
            <a:ext cx="165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11553525" y="12522239"/>
            <a:ext cx="207360" cy="22432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1" name="CustomShape 41"/>
          <p:cNvSpPr/>
          <p:nvPr/>
        </p:nvSpPr>
        <p:spPr>
          <a:xfrm flipV="1">
            <a:off x="9691774" y="12737492"/>
            <a:ext cx="1861751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9"/>
          <p:cNvSpPr/>
          <p:nvPr/>
        </p:nvSpPr>
        <p:spPr>
          <a:xfrm>
            <a:off x="10031512" y="12279279"/>
            <a:ext cx="1026516" cy="2178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SG" sz="1200" b="0" strike="noStrike" spc="-1" dirty="0" smtClean="0">
                <a:solidFill>
                  <a:srgbClr val="604A7B"/>
                </a:solidFill>
                <a:latin typeface="Calibri"/>
              </a:rPr>
              <a:t>commit()</a:t>
            </a:r>
            <a:endParaRPr lang="en-SG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74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DejaVu Sans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subject/>
  <dc:creator>RAJAPAKSE, Damith Chatura</dc:creator>
  <dc:description/>
  <cp:lastModifiedBy>Yong Qi</cp:lastModifiedBy>
  <cp:revision>118</cp:revision>
  <dcterms:created xsi:type="dcterms:W3CDTF">2016-07-22T14:33:02Z</dcterms:created>
  <dcterms:modified xsi:type="dcterms:W3CDTF">2019-04-14T15:59:47Z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