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441275" y="1233577"/>
            <a:ext cx="2820838" cy="281604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0770" y="2544792"/>
            <a:ext cx="1187857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6158" y="2428335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41275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64988" y="2428334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323915" y="1233577"/>
            <a:ext cx="2820838" cy="281604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/>
          <p:cNvSpPr/>
          <p:nvPr/>
        </p:nvSpPr>
        <p:spPr>
          <a:xfrm>
            <a:off x="7469325" y="1353146"/>
            <a:ext cx="1656271" cy="508959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 48"/>
          <p:cNvSpPr/>
          <p:nvPr/>
        </p:nvSpPr>
        <p:spPr>
          <a:xfrm>
            <a:off x="5873438" y="1861378"/>
            <a:ext cx="2305362" cy="50895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8326023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159896" y="242833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43212" y="266124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09160" y="26416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143675" y="2661246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03:00</a:t>
            </a:r>
          </a:p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 May 2019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33423" y="26416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799371" y="262195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8321039" y="3275846"/>
            <a:ext cx="974785" cy="62925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meeting</a:t>
            </a:r>
          </a:p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:Event</a:t>
            </a:r>
            <a:endParaRPr lang="en-SG" sz="14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Yong Qi</cp:lastModifiedBy>
  <cp:revision>37</cp:revision>
  <dcterms:created xsi:type="dcterms:W3CDTF">2017-07-27T00:35:51Z</dcterms:created>
  <dcterms:modified xsi:type="dcterms:W3CDTF">2019-04-14T22:07:30Z</dcterms:modified>
</cp:coreProperties>
</file>