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2697" y="1854679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345720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1861146"/>
            <a:ext cx="2144719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353146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1861378"/>
            <a:ext cx="2305362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966158" y="3351361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Qi</cp:lastModifiedBy>
  <cp:revision>30</cp:revision>
  <dcterms:created xsi:type="dcterms:W3CDTF">2017-07-27T00:35:51Z</dcterms:created>
  <dcterms:modified xsi:type="dcterms:W3CDTF">2019-04-14T21:26:49Z</dcterms:modified>
</cp:coreProperties>
</file>