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1233577"/>
            <a:ext cx="2820838" cy="281604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Rectangle 46"/>
          <p:cNvSpPr/>
          <p:nvPr/>
        </p:nvSpPr>
        <p:spPr>
          <a:xfrm>
            <a:off x="3738880" y="1861146"/>
            <a:ext cx="2144719" cy="508959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61378"/>
            <a:ext cx="2305362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20" name="Rectangle 19"/>
          <p:cNvSpPr/>
          <p:nvPr/>
        </p:nvSpPr>
        <p:spPr>
          <a:xfrm>
            <a:off x="3069279" y="3366695"/>
            <a:ext cx="974785" cy="629250"/>
          </a:xfrm>
          <a:prstGeom prst="rect">
            <a:avLst/>
          </a:prstGeom>
          <a:solidFill>
            <a:srgbClr val="00B0F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meeting</a:t>
            </a:r>
          </a:p>
          <a:p>
            <a:pPr algn="ctr"/>
            <a:r>
              <a:rPr lang="en-SG" sz="1400" dirty="0" smtClean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:Event</a:t>
            </a:r>
            <a:endParaRPr lang="en-SG" sz="1400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36</cp:revision>
  <dcterms:created xsi:type="dcterms:W3CDTF">2017-07-27T00:35:51Z</dcterms:created>
  <dcterms:modified xsi:type="dcterms:W3CDTF">2019-04-14T21:58:38Z</dcterms:modified>
</cp:coreProperties>
</file>