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345720"/>
            <a:ext cx="1656271" cy="50895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1861146"/>
            <a:ext cx="2144719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61378"/>
            <a:ext cx="2305362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2449939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35</cp:revision>
  <dcterms:created xsi:type="dcterms:W3CDTF">2017-07-27T00:35:51Z</dcterms:created>
  <dcterms:modified xsi:type="dcterms:W3CDTF">2019-04-14T21:58:16Z</dcterms:modified>
</cp:coreProperties>
</file>