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"/>
  </p:notesMasterIdLst>
  <p:sldIdLst>
    <p:sldId id="263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83"/>
    <p:restoredTop sz="94651"/>
  </p:normalViewPr>
  <p:slideViewPr>
    <p:cSldViewPr showGuides="1">
      <p:cViewPr varScale="1">
        <p:scale>
          <a:sx n="110" d="100"/>
          <a:sy n="110" d="100"/>
        </p:scale>
        <p:origin x="744" y="176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4/5/19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4/5/19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4/5/19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4/5/19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4/5/19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1119865" y="1600200"/>
            <a:ext cx="7490735" cy="3124200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825280" y="3463240"/>
            <a:ext cx="878211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UserPrefs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1661548" y="3097750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ModelManager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7" name="Elbow Connector 106"/>
          <p:cNvCxnSpPr>
            <a:cxnSpLocks/>
            <a:stCxn id="9" idx="1"/>
            <a:endCxn id="62" idx="2"/>
          </p:cNvCxnSpPr>
          <p:nvPr/>
        </p:nvCxnSpPr>
        <p:spPr>
          <a:xfrm rot="5400000" flipH="1" flipV="1">
            <a:off x="4131507" y="1281685"/>
            <a:ext cx="613122" cy="4459404"/>
          </a:xfrm>
          <a:prstGeom prst="bentConnector3">
            <a:avLst>
              <a:gd name="adj1" fmla="val -26668"/>
            </a:avLst>
          </a:prstGeom>
          <a:ln w="19050">
            <a:solidFill>
              <a:srgbClr val="7030A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Model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1626910" y="2952291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58" name="Straight Arrow Connector 57"/>
          <p:cNvCxnSpPr>
            <a:cxnSpLocks/>
            <a:stCxn id="42" idx="3"/>
            <a:endCxn id="2" idx="1"/>
          </p:cNvCxnSpPr>
          <p:nvPr/>
        </p:nvCxnSpPr>
        <p:spPr>
          <a:xfrm>
            <a:off x="2609828" y="3636620"/>
            <a:ext cx="215452" cy="0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5" name="Elbow Connector 122"/>
          <p:cNvCxnSpPr/>
          <p:nvPr/>
        </p:nvCxnSpPr>
        <p:spPr>
          <a:xfrm>
            <a:off x="910091" y="3040053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849924" y="3040052"/>
            <a:ext cx="216105" cy="1"/>
          </a:xfrm>
          <a:prstGeom prst="line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2373780" y="3549930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6" name="Rectangle 8"/>
          <p:cNvSpPr/>
          <p:nvPr/>
        </p:nvSpPr>
        <p:spPr>
          <a:xfrm>
            <a:off x="2825280" y="2846162"/>
            <a:ext cx="1490560" cy="33485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VersionedAddressBook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47" name="Straight Arrow Connector 46"/>
          <p:cNvCxnSpPr>
            <a:stCxn id="48" idx="3"/>
            <a:endCxn id="46" idx="1"/>
          </p:cNvCxnSpPr>
          <p:nvPr/>
        </p:nvCxnSpPr>
        <p:spPr>
          <a:xfrm>
            <a:off x="2624360" y="3003033"/>
            <a:ext cx="200920" cy="10557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8" name="Flowchart: Decision 96"/>
          <p:cNvSpPr/>
          <p:nvPr/>
        </p:nvSpPr>
        <p:spPr>
          <a:xfrm>
            <a:off x="2388312" y="2916343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9" name="Rectangle 8"/>
          <p:cNvSpPr/>
          <p:nvPr/>
        </p:nvSpPr>
        <p:spPr>
          <a:xfrm>
            <a:off x="4692650" y="2846162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UniquePersonList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51" name="Flowchart: Decision 96"/>
          <p:cNvSpPr/>
          <p:nvPr/>
        </p:nvSpPr>
        <p:spPr>
          <a:xfrm>
            <a:off x="4324972" y="2920532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62" name="Rectangle 8"/>
          <p:cNvSpPr/>
          <p:nvPr/>
        </p:nvSpPr>
        <p:spPr>
          <a:xfrm>
            <a:off x="6313677" y="2858066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Person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3" name="Flowchart: Decision 96"/>
          <p:cNvSpPr/>
          <p:nvPr/>
        </p:nvSpPr>
        <p:spPr>
          <a:xfrm>
            <a:off x="5858751" y="2941676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4" name="Elbow Connector 63"/>
          <p:cNvCxnSpPr>
            <a:stCxn id="63" idx="3"/>
            <a:endCxn id="62" idx="1"/>
          </p:cNvCxnSpPr>
          <p:nvPr/>
        </p:nvCxnSpPr>
        <p:spPr>
          <a:xfrm>
            <a:off x="6094799" y="3028366"/>
            <a:ext cx="218878" cy="3080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6" name="Rectangle 8"/>
          <p:cNvSpPr/>
          <p:nvPr/>
        </p:nvSpPr>
        <p:spPr>
          <a:xfrm>
            <a:off x="7712397" y="2564238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Name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8" name="Flowchart: Decision 96"/>
          <p:cNvSpPr/>
          <p:nvPr/>
        </p:nvSpPr>
        <p:spPr>
          <a:xfrm>
            <a:off x="7041947" y="294820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79" name="Elbow Connector 78"/>
          <p:cNvCxnSpPr>
            <a:cxnSpLocks/>
          </p:cNvCxnSpPr>
          <p:nvPr/>
        </p:nvCxnSpPr>
        <p:spPr>
          <a:xfrm flipV="1">
            <a:off x="7277995" y="2706821"/>
            <a:ext cx="434402" cy="327761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0" name="Rectangle 8"/>
          <p:cNvSpPr/>
          <p:nvPr/>
        </p:nvSpPr>
        <p:spPr>
          <a:xfrm>
            <a:off x="7712397" y="2887216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Phone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1" name="Elbow Connector 80"/>
          <p:cNvCxnSpPr>
            <a:stCxn id="78" idx="3"/>
            <a:endCxn id="80" idx="1"/>
          </p:cNvCxnSpPr>
          <p:nvPr/>
        </p:nvCxnSpPr>
        <p:spPr>
          <a:xfrm flipV="1">
            <a:off x="7277995" y="3030108"/>
            <a:ext cx="434402" cy="4783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3" name="Rectangle 8"/>
          <p:cNvSpPr/>
          <p:nvPr/>
        </p:nvSpPr>
        <p:spPr>
          <a:xfrm>
            <a:off x="7712397" y="3210194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Email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4" name="Elbow Connector 83"/>
          <p:cNvCxnSpPr>
            <a:stCxn id="78" idx="3"/>
            <a:endCxn id="83" idx="1"/>
          </p:cNvCxnSpPr>
          <p:nvPr/>
        </p:nvCxnSpPr>
        <p:spPr>
          <a:xfrm>
            <a:off x="7277995" y="3034891"/>
            <a:ext cx="434402" cy="318195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5" name="Rectangle 8"/>
          <p:cNvSpPr/>
          <p:nvPr/>
        </p:nvSpPr>
        <p:spPr>
          <a:xfrm>
            <a:off x="7712397" y="3533171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Address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6" name="Elbow Connector 85"/>
          <p:cNvCxnSpPr>
            <a:stCxn id="78" idx="3"/>
            <a:endCxn id="85" idx="1"/>
          </p:cNvCxnSpPr>
          <p:nvPr/>
        </p:nvCxnSpPr>
        <p:spPr>
          <a:xfrm>
            <a:off x="7277995" y="3034891"/>
            <a:ext cx="434402" cy="641172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7" name="Elbow Connector 63"/>
          <p:cNvCxnSpPr>
            <a:cxnSpLocks/>
            <a:stCxn id="99" idx="3"/>
          </p:cNvCxnSpPr>
          <p:nvPr/>
        </p:nvCxnSpPr>
        <p:spPr>
          <a:xfrm rot="16200000" flipH="1">
            <a:off x="3566454" y="2680653"/>
            <a:ext cx="274076" cy="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10800000" flipV="1">
            <a:off x="3562299" y="2386554"/>
            <a:ext cx="282387" cy="157062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100" name="Rectangle 8"/>
          <p:cNvSpPr/>
          <p:nvPr/>
        </p:nvSpPr>
        <p:spPr>
          <a:xfrm>
            <a:off x="1260922" y="1998350"/>
            <a:ext cx="1443661" cy="36439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ReadOnlyAddressBook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 rot="16200000">
            <a:off x="6362886" y="3586305"/>
            <a:ext cx="8810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solidFill>
                  <a:srgbClr val="7030A0"/>
                </a:solidFill>
              </a:rPr>
              <a:t>filtered list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22" name="Rectangle 8"/>
          <p:cNvSpPr/>
          <p:nvPr/>
        </p:nvSpPr>
        <p:spPr>
          <a:xfrm>
            <a:off x="2057401" y="4239491"/>
            <a:ext cx="1066800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ObservableList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24" name="Elbow Connector 122"/>
          <p:cNvCxnSpPr>
            <a:stCxn id="119" idx="1"/>
            <a:endCxn id="122" idx="1"/>
          </p:cNvCxnSpPr>
          <p:nvPr/>
        </p:nvCxnSpPr>
        <p:spPr>
          <a:xfrm rot="16200000" flipH="1">
            <a:off x="1364475" y="3719944"/>
            <a:ext cx="831471" cy="554381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4" name="TextBox 53"/>
          <p:cNvSpPr txBox="1"/>
          <p:nvPr/>
        </p:nvSpPr>
        <p:spPr>
          <a:xfrm>
            <a:off x="4429979" y="3111479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6135256" y="3097917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573394" y="2756715"/>
            <a:ext cx="170110" cy="13754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2630191" y="3667737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6449896" y="3204826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2" name="Rectangle 8">
            <a:extLst>
              <a:ext uri="{FF2B5EF4-FFF2-40B4-BE49-F238E27FC236}">
                <a16:creationId xmlns:a16="http://schemas.microsoft.com/office/drawing/2014/main" id="{ABDCDBD2-131A-4B66-A2F2-43BBEE82C773}"/>
              </a:ext>
            </a:extLst>
          </p:cNvPr>
          <p:cNvSpPr/>
          <p:nvPr/>
        </p:nvSpPr>
        <p:spPr>
          <a:xfrm>
            <a:off x="7712397" y="2228817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Tag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53" name="Elbow Connector 78">
            <a:extLst>
              <a:ext uri="{FF2B5EF4-FFF2-40B4-BE49-F238E27FC236}">
                <a16:creationId xmlns:a16="http://schemas.microsoft.com/office/drawing/2014/main" id="{B97967F8-618A-448B-81FD-CDFD4AF0EC64}"/>
              </a:ext>
            </a:extLst>
          </p:cNvPr>
          <p:cNvCxnSpPr>
            <a:cxnSpLocks/>
            <a:stCxn id="78" idx="3"/>
            <a:endCxn id="52" idx="1"/>
          </p:cNvCxnSpPr>
          <p:nvPr/>
        </p:nvCxnSpPr>
        <p:spPr>
          <a:xfrm flipV="1">
            <a:off x="7277995" y="2371709"/>
            <a:ext cx="434402" cy="663182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B3FA9D57-880F-49C4-AD0B-A64E30D6F403}"/>
              </a:ext>
            </a:extLst>
          </p:cNvPr>
          <p:cNvSpPr txBox="1"/>
          <p:nvPr/>
        </p:nvSpPr>
        <p:spPr>
          <a:xfrm>
            <a:off x="7466243" y="2255711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5" name="Rectangle 8"/>
          <p:cNvSpPr/>
          <p:nvPr/>
        </p:nvSpPr>
        <p:spPr>
          <a:xfrm>
            <a:off x="3170181" y="1998350"/>
            <a:ext cx="1060683" cy="36439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AddressBook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60" name="Straight Arrow Connector 59"/>
          <p:cNvCxnSpPr>
            <a:stCxn id="51" idx="1"/>
            <a:endCxn id="49" idx="1"/>
          </p:cNvCxnSpPr>
          <p:nvPr/>
        </p:nvCxnSpPr>
        <p:spPr>
          <a:xfrm>
            <a:off x="4324972" y="3007222"/>
            <a:ext cx="367678" cy="12320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8" name="Isosceles Triangle 102"/>
          <p:cNvSpPr/>
          <p:nvPr/>
        </p:nvSpPr>
        <p:spPr>
          <a:xfrm rot="16200000">
            <a:off x="2669073" y="2069158"/>
            <a:ext cx="271014" cy="187417"/>
          </a:xfrm>
          <a:prstGeom prst="triangle">
            <a:avLst>
              <a:gd name="adj" fmla="val 44517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69" name="Elbow Connector 63"/>
          <p:cNvCxnSpPr>
            <a:stCxn id="68" idx="3"/>
            <a:endCxn id="55" idx="1"/>
          </p:cNvCxnSpPr>
          <p:nvPr/>
        </p:nvCxnSpPr>
        <p:spPr>
          <a:xfrm>
            <a:off x="2898289" y="2177727"/>
            <a:ext cx="271892" cy="282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7" name="Rectangle 8">
            <a:extLst>
              <a:ext uri="{FF2B5EF4-FFF2-40B4-BE49-F238E27FC236}">
                <a16:creationId xmlns:a16="http://schemas.microsoft.com/office/drawing/2014/main" id="{6A42DA50-9012-4391-9EF3-285E4FA3FCD8}"/>
              </a:ext>
            </a:extLst>
          </p:cNvPr>
          <p:cNvSpPr/>
          <p:nvPr/>
        </p:nvSpPr>
        <p:spPr>
          <a:xfrm>
            <a:off x="4238892" y="3460864"/>
            <a:ext cx="12934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</a:p>
          <a:p>
            <a:pPr algn="ctr"/>
            <a:r>
              <a:rPr lang="en-US" sz="1050" dirty="0" err="1">
                <a:solidFill>
                  <a:srgbClr val="7030A0"/>
                </a:solidFill>
              </a:rPr>
              <a:t>ReadOnlyUserPrefs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59" name="Isosceles Triangle 102">
            <a:extLst>
              <a:ext uri="{FF2B5EF4-FFF2-40B4-BE49-F238E27FC236}">
                <a16:creationId xmlns:a16="http://schemas.microsoft.com/office/drawing/2014/main" id="{B263B2D7-6E76-465E-B40E-7E2A46254A84}"/>
              </a:ext>
            </a:extLst>
          </p:cNvPr>
          <p:cNvSpPr/>
          <p:nvPr/>
        </p:nvSpPr>
        <p:spPr>
          <a:xfrm rot="5400000" flipH="1">
            <a:off x="3992636" y="3514414"/>
            <a:ext cx="271014" cy="221497"/>
          </a:xfrm>
          <a:prstGeom prst="triangle">
            <a:avLst>
              <a:gd name="adj" fmla="val 44517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67" name="Elbow Connector 63">
            <a:extLst>
              <a:ext uri="{FF2B5EF4-FFF2-40B4-BE49-F238E27FC236}">
                <a16:creationId xmlns:a16="http://schemas.microsoft.com/office/drawing/2014/main" id="{BA3A25CD-7C1D-4B3B-B294-1B05ABCFECFD}"/>
              </a:ext>
            </a:extLst>
          </p:cNvPr>
          <p:cNvCxnSpPr>
            <a:cxnSpLocks/>
            <a:stCxn id="59" idx="3"/>
            <a:endCxn id="2" idx="3"/>
          </p:cNvCxnSpPr>
          <p:nvPr/>
        </p:nvCxnSpPr>
        <p:spPr>
          <a:xfrm rot="10800000">
            <a:off x="3703491" y="3636621"/>
            <a:ext cx="313904" cy="3403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6" name="Elbow Connector 55">
            <a:extLst>
              <a:ext uri="{FF2B5EF4-FFF2-40B4-BE49-F238E27FC236}">
                <a16:creationId xmlns:a16="http://schemas.microsoft.com/office/drawing/2014/main" id="{94A6A529-05B3-6545-852B-4B49756DCFC9}"/>
              </a:ext>
            </a:extLst>
          </p:cNvPr>
          <p:cNvCxnSpPr>
            <a:cxnSpLocks/>
          </p:cNvCxnSpPr>
          <p:nvPr/>
        </p:nvCxnSpPr>
        <p:spPr>
          <a:xfrm>
            <a:off x="7491473" y="3679023"/>
            <a:ext cx="232075" cy="347472"/>
          </a:xfrm>
          <a:prstGeom prst="bentConnector3">
            <a:avLst>
              <a:gd name="adj1" fmla="val 185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2" name="Rectangle 8">
            <a:extLst>
              <a:ext uri="{FF2B5EF4-FFF2-40B4-BE49-F238E27FC236}">
                <a16:creationId xmlns:a16="http://schemas.microsoft.com/office/drawing/2014/main" id="{03FF09EC-386B-1647-890F-3A7E1DE0D088}"/>
              </a:ext>
            </a:extLst>
          </p:cNvPr>
          <p:cNvSpPr/>
          <p:nvPr/>
        </p:nvSpPr>
        <p:spPr>
          <a:xfrm>
            <a:off x="7712397" y="3871836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dirty="0">
                <a:solidFill>
                  <a:srgbClr val="7030A0"/>
                </a:solidFill>
              </a:rPr>
              <a:t>Photo</a:t>
            </a:r>
          </a:p>
        </p:txBody>
      </p:sp>
    </p:spTree>
    <p:extLst>
      <p:ext uri="{BB962C8B-B14F-4D97-AF65-F5344CB8AC3E}">
        <p14:creationId xmlns:p14="http://schemas.microsoft.com/office/powerpoint/2010/main" val="23969680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</Words>
  <Application>Microsoft Macintosh PowerPoint</Application>
  <PresentationFormat>On-screen Show (4:3)</PresentationFormat>
  <Paragraphs>26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2018-12-05T03:55:16Z</dcterms:created>
  <dcterms:modified xsi:type="dcterms:W3CDTF">2019-04-05T05:56:07Z</dcterms:modified>
</cp:coreProperties>
</file>