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3C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0" autoAdjust="0"/>
    <p:restoredTop sz="94660"/>
  </p:normalViewPr>
  <p:slideViewPr>
    <p:cSldViewPr showGuides="1">
      <p:cViewPr>
        <p:scale>
          <a:sx n="100" d="100"/>
          <a:sy n="100" d="100"/>
        </p:scale>
        <p:origin x="58" y="-62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1447802"/>
            <a:ext cx="5181600" cy="459867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38255" y="2330451"/>
            <a:ext cx="2093350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87959" y="5213495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3988" y="4376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93094" y="45720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87960" y="5615736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691459" y="3592692"/>
            <a:ext cx="1627196" cy="17786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70097" y="4014053"/>
            <a:ext cx="2463891" cy="17183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93182" y="3939378"/>
            <a:ext cx="3170009" cy="4195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29775" y="3390226"/>
            <a:ext cx="2404421" cy="195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82824" y="2884771"/>
            <a:ext cx="3045916" cy="184837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81704" y="3085891"/>
            <a:ext cx="3448157" cy="18483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724074" y="4721595"/>
            <a:ext cx="2321716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678560" y="4075887"/>
            <a:ext cx="76780" cy="115228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504186" y="2469437"/>
            <a:ext cx="2209221" cy="184234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5029201" y="4818418"/>
            <a:ext cx="1691706" cy="67201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FFCD63A0-C163-4866-AE7C-6E335BF61211}"/>
              </a:ext>
            </a:extLst>
          </p:cNvPr>
          <p:cNvSpPr/>
          <p:nvPr/>
        </p:nvSpPr>
        <p:spPr>
          <a:xfrm>
            <a:off x="2598131" y="4819259"/>
            <a:ext cx="1113944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ArchiveListPanel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8" name="Rectangle 11">
            <a:extLst>
              <a:ext uri="{FF2B5EF4-FFF2-40B4-BE49-F238E27FC236}">
                <a16:creationId xmlns:a16="http://schemas.microsoft.com/office/drawing/2014/main" id="{6A1F41B4-0BBB-4D86-8CE4-896DF3870B72}"/>
              </a:ext>
            </a:extLst>
          </p:cNvPr>
          <p:cNvSpPr/>
          <p:nvPr/>
        </p:nvSpPr>
        <p:spPr>
          <a:xfrm>
            <a:off x="2591661" y="401308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PinListPanel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811F59C5-AD74-4953-8B2C-70BAFA18E098}"/>
              </a:ext>
            </a:extLst>
          </p:cNvPr>
          <p:cNvCxnSpPr>
            <a:cxnSpLocks/>
            <a:stCxn id="39" idx="2"/>
            <a:endCxn id="48" idx="1"/>
          </p:cNvCxnSpPr>
          <p:nvPr/>
        </p:nvCxnSpPr>
        <p:spPr>
          <a:xfrm rot="16200000" flipH="1">
            <a:off x="1872155" y="3411995"/>
            <a:ext cx="1263476" cy="17553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id="{D36247C1-EE5A-4B89-81B8-5C3802A9D1C8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1472301" y="3811849"/>
            <a:ext cx="2069655" cy="18200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36">
            <a:extLst>
              <a:ext uri="{FF2B5EF4-FFF2-40B4-BE49-F238E27FC236}">
                <a16:creationId xmlns:a16="http://schemas.microsoft.com/office/drawing/2014/main" id="{33B2103B-7B62-42E7-AF88-E8BDC26CDBC2}"/>
              </a:ext>
            </a:extLst>
          </p:cNvPr>
          <p:cNvCxnSpPr>
            <a:cxnSpLocks/>
            <a:stCxn id="46" idx="2"/>
            <a:endCxn id="37" idx="2"/>
          </p:cNvCxnSpPr>
          <p:nvPr/>
        </p:nvCxnSpPr>
        <p:spPr>
          <a:xfrm rot="5400000" flipH="1" flipV="1">
            <a:off x="3860695" y="4103249"/>
            <a:ext cx="247259" cy="1658444"/>
          </a:xfrm>
          <a:prstGeom prst="bentConnector3">
            <a:avLst>
              <a:gd name="adj1" fmla="val -33284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136">
            <a:extLst>
              <a:ext uri="{FF2B5EF4-FFF2-40B4-BE49-F238E27FC236}">
                <a16:creationId xmlns:a16="http://schemas.microsoft.com/office/drawing/2014/main" id="{AABF25BB-FE12-4A9B-8F43-21B709572332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rot="16200000" flipH="1">
            <a:off x="3814974" y="3573426"/>
            <a:ext cx="322079" cy="1675068"/>
          </a:xfrm>
          <a:prstGeom prst="bentConnector3">
            <a:avLst>
              <a:gd name="adj1" fmla="val 2161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6E35CED4-D7F6-4D48-AA11-3E5694592EB3}"/>
              </a:ext>
            </a:extLst>
          </p:cNvPr>
          <p:cNvCxnSpPr>
            <a:cxnSpLocks/>
            <a:stCxn id="16" idx="3"/>
            <a:endCxn id="46" idx="3"/>
          </p:cNvCxnSpPr>
          <p:nvPr/>
        </p:nvCxnSpPr>
        <p:spPr>
          <a:xfrm rot="5400000">
            <a:off x="3295182" y="2702893"/>
            <a:ext cx="2651680" cy="181789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>
            <a:extLst>
              <a:ext uri="{FF2B5EF4-FFF2-40B4-BE49-F238E27FC236}">
                <a16:creationId xmlns:a16="http://schemas.microsoft.com/office/drawing/2014/main" id="{0D705D66-2EE3-4B6F-A477-ABD6D47E875E}"/>
              </a:ext>
            </a:extLst>
          </p:cNvPr>
          <p:cNvCxnSpPr>
            <a:cxnSpLocks/>
            <a:stCxn id="16" idx="3"/>
            <a:endCxn id="48" idx="3"/>
          </p:cNvCxnSpPr>
          <p:nvPr/>
        </p:nvCxnSpPr>
        <p:spPr>
          <a:xfrm rot="5400000">
            <a:off x="3684883" y="2286414"/>
            <a:ext cx="1845501" cy="184467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59EB344-B1C0-4237-A713-2CA27F371FEF}"/>
              </a:ext>
            </a:extLst>
          </p:cNvPr>
          <p:cNvSpPr txBox="1"/>
          <p:nvPr/>
        </p:nvSpPr>
        <p:spPr>
          <a:xfrm>
            <a:off x="2994440" y="422155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1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DDF93A8-440A-4B5C-B79F-88A5D2BC7138}"/>
              </a:ext>
            </a:extLst>
          </p:cNvPr>
          <p:cNvSpPr txBox="1"/>
          <p:nvPr/>
        </p:nvSpPr>
        <p:spPr>
          <a:xfrm>
            <a:off x="4648743" y="43726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*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10573F-5918-4918-8AAF-986E1C0DD29A}"/>
              </a:ext>
            </a:extLst>
          </p:cNvPr>
          <p:cNvSpPr txBox="1"/>
          <p:nvPr/>
        </p:nvSpPr>
        <p:spPr>
          <a:xfrm>
            <a:off x="4637488" y="482465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*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144148-1B4E-4A7E-9127-BCAD7B6D5870}"/>
              </a:ext>
            </a:extLst>
          </p:cNvPr>
          <p:cNvSpPr txBox="1"/>
          <p:nvPr/>
        </p:nvSpPr>
        <p:spPr>
          <a:xfrm>
            <a:off x="4128923" y="452416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*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E0919-555A-4CB9-9946-04365525879F}"/>
              </a:ext>
            </a:extLst>
          </p:cNvPr>
          <p:cNvSpPr txBox="1"/>
          <p:nvPr/>
        </p:nvSpPr>
        <p:spPr>
          <a:xfrm>
            <a:off x="3005555" y="4614007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1</a:t>
            </a:r>
            <a:endParaRPr lang="en-SG" sz="1100" dirty="0">
              <a:solidFill>
                <a:srgbClr val="77933C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06291B8-69CD-4E32-A741-2CFCC47FBE96}"/>
              </a:ext>
            </a:extLst>
          </p:cNvPr>
          <p:cNvSpPr txBox="1"/>
          <p:nvPr/>
        </p:nvSpPr>
        <p:spPr>
          <a:xfrm>
            <a:off x="3016367" y="504462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7933C"/>
                </a:solidFill>
              </a:rPr>
              <a:t>1</a:t>
            </a:r>
            <a:endParaRPr lang="en-SG" sz="1100" dirty="0">
              <a:solidFill>
                <a:srgbClr val="7793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2019-04-02T13:50:21Z</dcterms:modified>
</cp:coreProperties>
</file>