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648"/>
  </p:normalViewPr>
  <p:slideViewPr>
    <p:cSldViewPr showGuides="1">
      <p:cViewPr varScale="1">
        <p:scale>
          <a:sx n="84" d="100"/>
          <a:sy n="84" d="100"/>
        </p:scale>
        <p:origin x="1642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38374" y="1600200"/>
            <a:ext cx="8456045" cy="3733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43789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80057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554286" y="1173409"/>
            <a:ext cx="617128" cy="4671950"/>
          </a:xfrm>
          <a:prstGeom prst="bentConnector3">
            <a:avLst>
              <a:gd name="adj1" fmla="val -3950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747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454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928337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2286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684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92289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143789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VersionedFoodDiary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942869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706821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011159" y="2846162"/>
            <a:ext cx="136501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UniqueRestaurantList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43481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808665" y="2854060"/>
            <a:ext cx="78032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Restaurant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380932" y="29433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 flipV="1">
            <a:off x="5616980" y="3027440"/>
            <a:ext cx="191685" cy="26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260863" y="22368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600800" y="293924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6836848" y="2379780"/>
            <a:ext cx="424015" cy="6461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260863" y="255986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836848" y="2702758"/>
            <a:ext cx="424015" cy="32317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260863" y="288284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6836848" y="3025736"/>
            <a:ext cx="424015" cy="20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260863" y="320582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836848" y="3025937"/>
            <a:ext cx="424015" cy="32277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884963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80808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579431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ReadOnlyFoodDiary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909995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75910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682984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748488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53765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91903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4870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68405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260863" y="191313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836848" y="2056028"/>
            <a:ext cx="424015" cy="9699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014708" y="18995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488690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FoodDiary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3643481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987582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216798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=""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57401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=""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311145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=""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022000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>
            <a:extLst>
              <a:ext uri="{FF2B5EF4-FFF2-40B4-BE49-F238E27FC236}">
                <a16:creationId xmlns="" xmlns:a16="http://schemas.microsoft.com/office/drawing/2014/main" id="{CBA319B1-DCBE-1E40-BEAB-513323C29798}"/>
              </a:ext>
            </a:extLst>
          </p:cNvPr>
          <p:cNvSpPr/>
          <p:nvPr/>
        </p:nvSpPr>
        <p:spPr>
          <a:xfrm>
            <a:off x="7249923" y="417031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Review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86">
            <a:extLst>
              <a:ext uri="{FF2B5EF4-FFF2-40B4-BE49-F238E27FC236}">
                <a16:creationId xmlns="" xmlns:a16="http://schemas.microsoft.com/office/drawing/2014/main" id="{DCB3B358-F21C-6542-B737-DFE2F9B3FED6}"/>
              </a:ext>
            </a:extLst>
          </p:cNvPr>
          <p:cNvCxnSpPr>
            <a:cxnSpLocks/>
            <a:stCxn id="78" idx="3"/>
            <a:endCxn id="72" idx="1"/>
          </p:cNvCxnSpPr>
          <p:nvPr/>
        </p:nvCxnSpPr>
        <p:spPr>
          <a:xfrm>
            <a:off x="6836848" y="3025937"/>
            <a:ext cx="413075" cy="128727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B11F9329-C652-DC42-A28F-B8F2C6189045}"/>
              </a:ext>
            </a:extLst>
          </p:cNvPr>
          <p:cNvSpPr txBox="1"/>
          <p:nvPr/>
        </p:nvSpPr>
        <p:spPr>
          <a:xfrm>
            <a:off x="7032242" y="4343154"/>
            <a:ext cx="154188" cy="2091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6" name="Flowchart: Decision 96">
            <a:extLst>
              <a:ext uri="{FF2B5EF4-FFF2-40B4-BE49-F238E27FC236}">
                <a16:creationId xmlns="" xmlns:a16="http://schemas.microsoft.com/office/drawing/2014/main" id="{6A47F553-9EB2-A745-8BD1-8CD1006461DE}"/>
              </a:ext>
            </a:extLst>
          </p:cNvPr>
          <p:cNvSpPr/>
          <p:nvPr/>
        </p:nvSpPr>
        <p:spPr>
          <a:xfrm rot="5400000">
            <a:off x="7496932" y="447908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8" name="Rectangle 8">
            <a:extLst>
              <a:ext uri="{FF2B5EF4-FFF2-40B4-BE49-F238E27FC236}">
                <a16:creationId xmlns="" xmlns:a16="http://schemas.microsoft.com/office/drawing/2014/main" id="{9A5AA0EE-9C67-7044-B8B0-9431DED41B4B}"/>
              </a:ext>
            </a:extLst>
          </p:cNvPr>
          <p:cNvSpPr/>
          <p:nvPr/>
        </p:nvSpPr>
        <p:spPr>
          <a:xfrm>
            <a:off x="8067933" y="495682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Entry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108">
            <a:extLst>
              <a:ext uri="{FF2B5EF4-FFF2-40B4-BE49-F238E27FC236}">
                <a16:creationId xmlns="" xmlns:a16="http://schemas.microsoft.com/office/drawing/2014/main" id="{053E592F-91B2-1C4A-AC78-61C49DB35AA2}"/>
              </a:ext>
            </a:extLst>
          </p:cNvPr>
          <p:cNvCxnSpPr>
            <a:cxnSpLocks/>
            <a:stCxn id="106" idx="3"/>
            <a:endCxn id="108" idx="0"/>
          </p:cNvCxnSpPr>
          <p:nvPr/>
        </p:nvCxnSpPr>
        <p:spPr>
          <a:xfrm rot="16200000" flipH="1">
            <a:off x="7881975" y="4416775"/>
            <a:ext cx="273032" cy="80707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="" xmlns:a16="http://schemas.microsoft.com/office/drawing/2014/main" id="{27E6A32F-AF1E-BA47-ABCC-14B6FA19AFAC}"/>
              </a:ext>
            </a:extLst>
          </p:cNvPr>
          <p:cNvSpPr/>
          <p:nvPr/>
        </p:nvSpPr>
        <p:spPr>
          <a:xfrm>
            <a:off x="7260863" y="495682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1" name="Elbow Connector 110">
            <a:extLst>
              <a:ext uri="{FF2B5EF4-FFF2-40B4-BE49-F238E27FC236}">
                <a16:creationId xmlns="" xmlns:a16="http://schemas.microsoft.com/office/drawing/2014/main" id="{42D108CE-FA23-0D49-95C6-B01522AA44C2}"/>
              </a:ext>
            </a:extLst>
          </p:cNvPr>
          <p:cNvCxnSpPr>
            <a:cxnSpLocks/>
            <a:stCxn id="106" idx="3"/>
            <a:endCxn id="110" idx="0"/>
          </p:cNvCxnSpPr>
          <p:nvPr/>
        </p:nvCxnSpPr>
        <p:spPr>
          <a:xfrm rot="5400000">
            <a:off x="7478440" y="4820310"/>
            <a:ext cx="273033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Rectangle 8">
            <a:extLst>
              <a:ext uri="{FF2B5EF4-FFF2-40B4-BE49-F238E27FC236}">
                <a16:creationId xmlns="" xmlns:a16="http://schemas.microsoft.com/office/drawing/2014/main" id="{92E4AB15-C7FE-974E-AF5D-DFC9A72C0590}"/>
              </a:ext>
            </a:extLst>
          </p:cNvPr>
          <p:cNvSpPr/>
          <p:nvPr/>
        </p:nvSpPr>
        <p:spPr>
          <a:xfrm>
            <a:off x="6388705" y="4970088"/>
            <a:ext cx="82566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TimeStamp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3" name="Elbow Connector 112">
            <a:extLst>
              <a:ext uri="{FF2B5EF4-FFF2-40B4-BE49-F238E27FC236}">
                <a16:creationId xmlns="" xmlns:a16="http://schemas.microsoft.com/office/drawing/2014/main" id="{001B057F-8022-F34D-948D-F8C8543722BD}"/>
              </a:ext>
            </a:extLst>
          </p:cNvPr>
          <p:cNvCxnSpPr>
            <a:cxnSpLocks/>
            <a:stCxn id="106" idx="3"/>
            <a:endCxn id="112" idx="0"/>
          </p:cNvCxnSpPr>
          <p:nvPr/>
        </p:nvCxnSpPr>
        <p:spPr>
          <a:xfrm rot="5400000">
            <a:off x="7065100" y="4420232"/>
            <a:ext cx="286294" cy="8134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260863" y="353125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Weblink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254513" y="385165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OpeningHours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6"/>
          <p:cNvCxnSpPr>
            <a:cxnSpLocks/>
            <a:stCxn id="78" idx="3"/>
            <a:endCxn id="73" idx="1"/>
          </p:cNvCxnSpPr>
          <p:nvPr/>
        </p:nvCxnSpPr>
        <p:spPr>
          <a:xfrm>
            <a:off x="6836848" y="3025937"/>
            <a:ext cx="424015" cy="64821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81"/>
          <p:cNvCxnSpPr>
            <a:cxnSpLocks/>
            <a:stCxn id="78" idx="3"/>
            <a:endCxn id="74" idx="1"/>
          </p:cNvCxnSpPr>
          <p:nvPr/>
        </p:nvCxnSpPr>
        <p:spPr>
          <a:xfrm>
            <a:off x="6836848" y="3025937"/>
            <a:ext cx="417665" cy="9686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2019-03-19T14:45:29Z</dcterms:modified>
</cp:coreProperties>
</file>