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howGuides="1">
      <p:cViewPr>
        <p:scale>
          <a:sx n="74" d="100"/>
          <a:sy n="74" d="100"/>
        </p:scale>
        <p:origin x="2720" y="8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5">
            <a:extLst>
              <a:ext uri="{FF2B5EF4-FFF2-40B4-BE49-F238E27FC236}">
                <a16:creationId xmlns:a16="http://schemas.microsoft.com/office/drawing/2014/main" id="{9F904EFD-BBCD-5E44-9493-0E174D6CF60A}"/>
              </a:ext>
            </a:extLst>
          </p:cNvPr>
          <p:cNvSpPr/>
          <p:nvPr/>
        </p:nvSpPr>
        <p:spPr>
          <a:xfrm>
            <a:off x="8839200" y="-141126"/>
            <a:ext cx="2362480" cy="759950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7030A0"/>
                </a:solidFill>
              </a:rPr>
              <a:t>Model</a:t>
            </a:r>
            <a:endParaRPr lang="en-SG" sz="1100" b="1" dirty="0">
              <a:solidFill>
                <a:srgbClr val="7030A0"/>
              </a:solidFill>
            </a:endParaRP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49AEAE4-A9F5-B94D-BC40-5765DE5C1081}"/>
              </a:ext>
            </a:extLst>
          </p:cNvPr>
          <p:cNvCxnSpPr>
            <a:cxnSpLocks/>
          </p:cNvCxnSpPr>
          <p:nvPr/>
        </p:nvCxnSpPr>
        <p:spPr>
          <a:xfrm>
            <a:off x="10466869" y="6339390"/>
            <a:ext cx="0" cy="64212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680C1C6-4541-C04A-8165-0418C9BB36FB}"/>
              </a:ext>
            </a:extLst>
          </p:cNvPr>
          <p:cNvSpPr/>
          <p:nvPr/>
        </p:nvSpPr>
        <p:spPr>
          <a:xfrm>
            <a:off x="10392726" y="6553382"/>
            <a:ext cx="148287" cy="2506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48" name="Rectangle 65">
            <a:extLst>
              <a:ext uri="{FF2B5EF4-FFF2-40B4-BE49-F238E27FC236}">
                <a16:creationId xmlns:a16="http://schemas.microsoft.com/office/drawing/2014/main" id="{36C641B2-343E-AF48-85B2-27CFD0DCF30E}"/>
              </a:ext>
            </a:extLst>
          </p:cNvPr>
          <p:cNvSpPr/>
          <p:nvPr/>
        </p:nvSpPr>
        <p:spPr>
          <a:xfrm>
            <a:off x="-795864" y="-141127"/>
            <a:ext cx="9568958" cy="759950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rgbClr val="0070C0"/>
                </a:solidFill>
              </a:rPr>
              <a:t>Logic</a:t>
            </a:r>
            <a:endParaRPr lang="en-SG" sz="1100" b="1" dirty="0">
              <a:solidFill>
                <a:srgbClr val="0070C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B68427-5D9E-3045-8284-45578999878E}"/>
              </a:ext>
            </a:extLst>
          </p:cNvPr>
          <p:cNvCxnSpPr>
            <a:cxnSpLocks/>
          </p:cNvCxnSpPr>
          <p:nvPr/>
        </p:nvCxnSpPr>
        <p:spPr>
          <a:xfrm>
            <a:off x="612740" y="120680"/>
            <a:ext cx="1440" cy="722340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F1004A2-E89D-3642-81B4-7ECB63E1679A}"/>
              </a:ext>
            </a:extLst>
          </p:cNvPr>
          <p:cNvSpPr/>
          <p:nvPr/>
        </p:nvSpPr>
        <p:spPr>
          <a:xfrm>
            <a:off x="533650" y="584068"/>
            <a:ext cx="170508" cy="66162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60" name="Rectangle 62">
            <a:extLst>
              <a:ext uri="{FF2B5EF4-FFF2-40B4-BE49-F238E27FC236}">
                <a16:creationId xmlns:a16="http://schemas.microsoft.com/office/drawing/2014/main" id="{70681A15-14D0-0942-B2AE-97FCC4B48E45}"/>
              </a:ext>
            </a:extLst>
          </p:cNvPr>
          <p:cNvSpPr/>
          <p:nvPr/>
        </p:nvSpPr>
        <p:spPr>
          <a:xfrm>
            <a:off x="2175937" y="-10484"/>
            <a:ext cx="944623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FoodDiary</a:t>
            </a:r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172E64C-C2C7-4D4A-9543-EAF507ACBA27}"/>
              </a:ext>
            </a:extLst>
          </p:cNvPr>
          <p:cNvCxnSpPr>
            <a:cxnSpLocks/>
          </p:cNvCxnSpPr>
          <p:nvPr/>
        </p:nvCxnSpPr>
        <p:spPr>
          <a:xfrm>
            <a:off x="2647437" y="258515"/>
            <a:ext cx="0" cy="337364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223B2B2B-685F-3E44-B5E5-79881F718397}"/>
              </a:ext>
            </a:extLst>
          </p:cNvPr>
          <p:cNvSpPr/>
          <p:nvPr/>
        </p:nvSpPr>
        <p:spPr>
          <a:xfrm>
            <a:off x="2575430" y="716707"/>
            <a:ext cx="154408" cy="28358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>
              <a:solidFill>
                <a:schemeClr val="dk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097B4B-1D44-EB4C-A848-D0080FA5C203}"/>
              </a:ext>
            </a:extLst>
          </p:cNvPr>
          <p:cNvCxnSpPr>
            <a:cxnSpLocks/>
            <a:stCxn id="77" idx="0"/>
          </p:cNvCxnSpPr>
          <p:nvPr/>
        </p:nvCxnSpPr>
        <p:spPr>
          <a:xfrm flipH="1">
            <a:off x="4806822" y="914313"/>
            <a:ext cx="3720" cy="26382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92CE563-6346-BB47-8B07-1B9C04CFF987}"/>
              </a:ext>
            </a:extLst>
          </p:cNvPr>
          <p:cNvSpPr/>
          <p:nvPr/>
        </p:nvSpPr>
        <p:spPr>
          <a:xfrm>
            <a:off x="4734342" y="91431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FB9CD14-ADCB-9F4B-AE0F-B88A081B1E56}"/>
              </a:ext>
            </a:extLst>
          </p:cNvPr>
          <p:cNvSpPr txBox="1"/>
          <p:nvPr/>
        </p:nvSpPr>
        <p:spPr>
          <a:xfrm>
            <a:off x="-795864" y="378446"/>
            <a:ext cx="11994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execute(“sort …”))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13C99EF-5649-EF40-8D82-8D104A0F0312}"/>
              </a:ext>
            </a:extLst>
          </p:cNvPr>
          <p:cNvCxnSpPr>
            <a:cxnSpLocks/>
          </p:cNvCxnSpPr>
          <p:nvPr/>
        </p:nvCxnSpPr>
        <p:spPr>
          <a:xfrm flipV="1">
            <a:off x="2742144" y="870293"/>
            <a:ext cx="159626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AB8C782-8926-654A-BBAD-486FD5A3214F}"/>
              </a:ext>
            </a:extLst>
          </p:cNvPr>
          <p:cNvSpPr txBox="1"/>
          <p:nvPr/>
        </p:nvSpPr>
        <p:spPr>
          <a:xfrm>
            <a:off x="3389186" y="3488166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6A7017A-F65A-DB43-B295-1B2748A591E4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2742144" y="1190316"/>
            <a:ext cx="20683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8AECEF-3962-504F-9A55-E679F2699C7E}"/>
              </a:ext>
            </a:extLst>
          </p:cNvPr>
          <p:cNvCxnSpPr>
            <a:cxnSpLocks/>
          </p:cNvCxnSpPr>
          <p:nvPr/>
        </p:nvCxnSpPr>
        <p:spPr>
          <a:xfrm>
            <a:off x="674051" y="3552516"/>
            <a:ext cx="189421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3B21D34-4EF9-4043-BC46-F5D0319F95B2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-856092" y="7200272"/>
            <a:ext cx="1474996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848F6CA-6B5B-8E48-977C-4D896D337B28}"/>
              </a:ext>
            </a:extLst>
          </p:cNvPr>
          <p:cNvSpPr/>
          <p:nvPr/>
        </p:nvSpPr>
        <p:spPr>
          <a:xfrm>
            <a:off x="4719346" y="1375148"/>
            <a:ext cx="167117" cy="19792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EB78FE3-F95B-2246-90F3-F29873ACB372}"/>
              </a:ext>
            </a:extLst>
          </p:cNvPr>
          <p:cNvSpPr txBox="1"/>
          <p:nvPr/>
        </p:nvSpPr>
        <p:spPr>
          <a:xfrm>
            <a:off x="7175829" y="4314516"/>
            <a:ext cx="1545260" cy="1537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sortRestaurantList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(order)</a:t>
            </a:r>
            <a:endParaRPr 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116AEF-4D1A-BB40-A899-25F579B77B45}"/>
              </a:ext>
            </a:extLst>
          </p:cNvPr>
          <p:cNvSpPr txBox="1"/>
          <p:nvPr/>
        </p:nvSpPr>
        <p:spPr>
          <a:xfrm>
            <a:off x="187331" y="515206"/>
            <a:ext cx="21653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(“sort …”)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C00DCA-C945-1846-B9AF-00707F99B081}"/>
              </a:ext>
            </a:extLst>
          </p:cNvPr>
          <p:cNvSpPr txBox="1"/>
          <p:nvPr/>
        </p:nvSpPr>
        <p:spPr>
          <a:xfrm>
            <a:off x="1441645" y="3324709"/>
            <a:ext cx="2203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sc</a:t>
            </a:r>
            <a:endParaRPr lang="en-US" sz="1200" dirty="0"/>
          </a:p>
        </p:txBody>
      </p:sp>
      <p:sp>
        <p:nvSpPr>
          <p:cNvPr id="94" name="Rectangle 62">
            <a:extLst>
              <a:ext uri="{FF2B5EF4-FFF2-40B4-BE49-F238E27FC236}">
                <a16:creationId xmlns:a16="http://schemas.microsoft.com/office/drawing/2014/main" id="{3990AF37-0BD3-334C-A1FC-8EDF24B5992D}"/>
              </a:ext>
            </a:extLst>
          </p:cNvPr>
          <p:cNvSpPr/>
          <p:nvPr/>
        </p:nvSpPr>
        <p:spPr>
          <a:xfrm>
            <a:off x="8707062" y="396451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:Model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8F76DB5-863E-4942-BCEC-D3527B0B0DE3}"/>
              </a:ext>
            </a:extLst>
          </p:cNvPr>
          <p:cNvCxnSpPr>
            <a:cxnSpLocks/>
          </p:cNvCxnSpPr>
          <p:nvPr/>
        </p:nvCxnSpPr>
        <p:spPr>
          <a:xfrm>
            <a:off x="7017027" y="4511066"/>
            <a:ext cx="202622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14A53AB-EC02-7B4C-BE72-E3E4F3B22B76}"/>
              </a:ext>
            </a:extLst>
          </p:cNvPr>
          <p:cNvSpPr txBox="1"/>
          <p:nvPr/>
        </p:nvSpPr>
        <p:spPr>
          <a:xfrm>
            <a:off x="7916449" y="5054722"/>
            <a:ext cx="145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99" name="Rectangle 62">
            <a:extLst>
              <a:ext uri="{FF2B5EF4-FFF2-40B4-BE49-F238E27FC236}">
                <a16:creationId xmlns:a16="http://schemas.microsoft.com/office/drawing/2014/main" id="{76578582-CB8B-6F48-A4B8-E1EE5FC67DFC}"/>
              </a:ext>
            </a:extLst>
          </p:cNvPr>
          <p:cNvSpPr/>
          <p:nvPr/>
        </p:nvSpPr>
        <p:spPr>
          <a:xfrm>
            <a:off x="4342309" y="417920"/>
            <a:ext cx="957828" cy="6372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:Sort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DD03B74-3B84-5F46-A019-33B6CDD9CBA6}"/>
              </a:ext>
            </a:extLst>
          </p:cNvPr>
          <p:cNvCxnSpPr>
            <a:cxnSpLocks/>
          </p:cNvCxnSpPr>
          <p:nvPr/>
        </p:nvCxnSpPr>
        <p:spPr>
          <a:xfrm flipV="1">
            <a:off x="691009" y="3697954"/>
            <a:ext cx="6183813" cy="126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334ED8-E134-1F46-98CC-5D8BE2E74156}"/>
              </a:ext>
            </a:extLst>
          </p:cNvPr>
          <p:cNvCxnSpPr>
            <a:cxnSpLocks/>
          </p:cNvCxnSpPr>
          <p:nvPr/>
        </p:nvCxnSpPr>
        <p:spPr>
          <a:xfrm flipV="1">
            <a:off x="693522" y="716708"/>
            <a:ext cx="1894214" cy="164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4B616D9-E765-E54C-8FFF-4317CB5981A7}"/>
              </a:ext>
            </a:extLst>
          </p:cNvPr>
          <p:cNvCxnSpPr>
            <a:cxnSpLocks/>
          </p:cNvCxnSpPr>
          <p:nvPr/>
        </p:nvCxnSpPr>
        <p:spPr>
          <a:xfrm>
            <a:off x="693522" y="7103833"/>
            <a:ext cx="615689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5D24F19-DA3E-7D40-8142-ACC5825B8E97}"/>
              </a:ext>
            </a:extLst>
          </p:cNvPr>
          <p:cNvCxnSpPr>
            <a:cxnSpLocks/>
          </p:cNvCxnSpPr>
          <p:nvPr/>
        </p:nvCxnSpPr>
        <p:spPr>
          <a:xfrm flipV="1">
            <a:off x="9193176" y="6797543"/>
            <a:ext cx="1212361" cy="651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3EF8043-D9E1-624A-8E69-9ADB728C26EC}"/>
              </a:ext>
            </a:extLst>
          </p:cNvPr>
          <p:cNvCxnSpPr>
            <a:cxnSpLocks/>
          </p:cNvCxnSpPr>
          <p:nvPr/>
        </p:nvCxnSpPr>
        <p:spPr>
          <a:xfrm flipV="1">
            <a:off x="-856092" y="591890"/>
            <a:ext cx="1381300" cy="492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8C01CE6-5A99-F84C-B144-1402AB5D4ED1}"/>
              </a:ext>
            </a:extLst>
          </p:cNvPr>
          <p:cNvCxnSpPr>
            <a:cxnSpLocks/>
          </p:cNvCxnSpPr>
          <p:nvPr/>
        </p:nvCxnSpPr>
        <p:spPr>
          <a:xfrm flipV="1">
            <a:off x="9137129" y="6553384"/>
            <a:ext cx="1248319" cy="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0D60511-436F-B04D-84EF-121C87EF9979}"/>
              </a:ext>
            </a:extLst>
          </p:cNvPr>
          <p:cNvSpPr txBox="1"/>
          <p:nvPr/>
        </p:nvSpPr>
        <p:spPr>
          <a:xfrm>
            <a:off x="3341162" y="6857344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result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28D6ABD-D737-3A4D-9FE0-13B2C1118339}"/>
              </a:ext>
            </a:extLst>
          </p:cNvPr>
          <p:cNvSpPr txBox="1"/>
          <p:nvPr/>
        </p:nvSpPr>
        <p:spPr>
          <a:xfrm>
            <a:off x="2771454" y="1231571"/>
            <a:ext cx="127165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/>
              <a:t>parse(</a:t>
            </a:r>
            <a:r>
              <a:rPr lang="en-US" sz="1100" dirty="0" err="1"/>
              <a:t>args</a:t>
            </a:r>
            <a:r>
              <a:rPr lang="en-US" sz="1100" dirty="0"/>
              <a:t>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AC8F17-DF6F-3949-9869-C269B7AC1B6E}"/>
              </a:ext>
            </a:extLst>
          </p:cNvPr>
          <p:cNvSpPr txBox="1"/>
          <p:nvPr/>
        </p:nvSpPr>
        <p:spPr>
          <a:xfrm>
            <a:off x="2641419" y="671388"/>
            <a:ext cx="15948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SortCommandParser</a:t>
            </a:r>
            <a:r>
              <a:rPr lang="en-US" sz="1100" dirty="0"/>
              <a:t>()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5732650-1014-BA49-BB27-477E159D9D34}"/>
              </a:ext>
            </a:extLst>
          </p:cNvPr>
          <p:cNvCxnSpPr>
            <a:cxnSpLocks/>
          </p:cNvCxnSpPr>
          <p:nvPr/>
        </p:nvCxnSpPr>
        <p:spPr>
          <a:xfrm>
            <a:off x="2765776" y="1384906"/>
            <a:ext cx="1970786" cy="99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779668D-D41A-CB4B-B48C-0141A5E1C72A}"/>
              </a:ext>
            </a:extLst>
          </p:cNvPr>
          <p:cNvSpPr/>
          <p:nvPr/>
        </p:nvSpPr>
        <p:spPr>
          <a:xfrm>
            <a:off x="6477014" y="4771716"/>
            <a:ext cx="2861723" cy="15500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1007ECBB-1EE9-6B42-A0BF-2D1DE4013E09}"/>
              </a:ext>
            </a:extLst>
          </p:cNvPr>
          <p:cNvSpPr/>
          <p:nvPr/>
        </p:nvSpPr>
        <p:spPr>
          <a:xfrm rot="10800000" flipH="1">
            <a:off x="6479121" y="4773471"/>
            <a:ext cx="300368" cy="181498"/>
          </a:xfrm>
          <a:prstGeom prst="snip1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EF5E4E-CF32-7648-ACCE-46A335B7080A}"/>
              </a:ext>
            </a:extLst>
          </p:cNvPr>
          <p:cNvSpPr txBox="1"/>
          <p:nvPr/>
        </p:nvSpPr>
        <p:spPr>
          <a:xfrm>
            <a:off x="6467839" y="4742809"/>
            <a:ext cx="3217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alt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5484900-C654-DE43-A01C-4CBE05DB8699}"/>
              </a:ext>
            </a:extLst>
          </p:cNvPr>
          <p:cNvSpPr txBox="1"/>
          <p:nvPr/>
        </p:nvSpPr>
        <p:spPr>
          <a:xfrm>
            <a:off x="7288548" y="4750234"/>
            <a:ext cx="1258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isLimitPresent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8B8DF42-B63E-644B-821A-CBD6E91F6493}"/>
              </a:ext>
            </a:extLst>
          </p:cNvPr>
          <p:cNvCxnSpPr>
            <a:cxnSpLocks/>
          </p:cNvCxnSpPr>
          <p:nvPr/>
        </p:nvCxnSpPr>
        <p:spPr>
          <a:xfrm flipH="1">
            <a:off x="6934488" y="3016736"/>
            <a:ext cx="16217" cy="43273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D5E3BB-76A9-CC43-A49D-E6E06275D8C7}"/>
              </a:ext>
            </a:extLst>
          </p:cNvPr>
          <p:cNvCxnSpPr>
            <a:cxnSpLocks/>
          </p:cNvCxnSpPr>
          <p:nvPr/>
        </p:nvCxnSpPr>
        <p:spPr>
          <a:xfrm>
            <a:off x="6477013" y="5762316"/>
            <a:ext cx="2861723" cy="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442037F-9EA4-4344-BF11-8976BA5C9332}"/>
              </a:ext>
            </a:extLst>
          </p:cNvPr>
          <p:cNvSpPr/>
          <p:nvPr/>
        </p:nvSpPr>
        <p:spPr>
          <a:xfrm>
            <a:off x="6855706" y="3693030"/>
            <a:ext cx="144598" cy="34281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28" name="Rectangle 62">
            <a:extLst>
              <a:ext uri="{FF2B5EF4-FFF2-40B4-BE49-F238E27FC236}">
                <a16:creationId xmlns:a16="http://schemas.microsoft.com/office/drawing/2014/main" id="{4E089DEB-769F-CB4F-9132-DD5DD00525AE}"/>
              </a:ext>
            </a:extLst>
          </p:cNvPr>
          <p:cNvSpPr/>
          <p:nvPr/>
        </p:nvSpPr>
        <p:spPr>
          <a:xfrm>
            <a:off x="6490020" y="2647737"/>
            <a:ext cx="957828" cy="47016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sc:Sort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36D30E1-4B0D-A54E-9262-AA7C37B2BE7C}"/>
              </a:ext>
            </a:extLst>
          </p:cNvPr>
          <p:cNvSpPr txBox="1"/>
          <p:nvPr/>
        </p:nvSpPr>
        <p:spPr>
          <a:xfrm>
            <a:off x="7644182" y="5744695"/>
            <a:ext cx="517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[else]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E7C772A-F93B-4143-AD52-A502CFD91ACE}"/>
              </a:ext>
            </a:extLst>
          </p:cNvPr>
          <p:cNvSpPr txBox="1"/>
          <p:nvPr/>
        </p:nvSpPr>
        <p:spPr>
          <a:xfrm>
            <a:off x="6941647" y="5933468"/>
            <a:ext cx="20212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>
                <a:solidFill>
                  <a:srgbClr val="7030A0"/>
                </a:solidFill>
              </a:rPr>
              <a:t>updateFilteredRestaurantList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CA9AD6C-C2EC-9345-B2E9-C0E55293879B}"/>
              </a:ext>
            </a:extLst>
          </p:cNvPr>
          <p:cNvSpPr txBox="1"/>
          <p:nvPr/>
        </p:nvSpPr>
        <p:spPr>
          <a:xfrm>
            <a:off x="4960672" y="1296271"/>
            <a:ext cx="14429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parseOrder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6AE808-6797-9A43-AE52-83FA5E6B1970}"/>
              </a:ext>
            </a:extLst>
          </p:cNvPr>
          <p:cNvSpPr txBox="1"/>
          <p:nvPr/>
        </p:nvSpPr>
        <p:spPr>
          <a:xfrm>
            <a:off x="5031906" y="1974838"/>
            <a:ext cx="12510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parseLimit</a:t>
            </a:r>
            <a:r>
              <a:rPr lang="en-US" sz="1200" dirty="0"/>
              <a:t>(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6AF452B-DEC1-FD49-A4B8-0909C92258C8}"/>
              </a:ext>
            </a:extLst>
          </p:cNvPr>
          <p:cNvCxnSpPr>
            <a:cxnSpLocks/>
          </p:cNvCxnSpPr>
          <p:nvPr/>
        </p:nvCxnSpPr>
        <p:spPr>
          <a:xfrm flipV="1">
            <a:off x="4886742" y="2175503"/>
            <a:ext cx="1590001" cy="541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F0522DD-A640-7840-8465-3173228582A1}"/>
              </a:ext>
            </a:extLst>
          </p:cNvPr>
          <p:cNvCxnSpPr>
            <a:cxnSpLocks/>
          </p:cNvCxnSpPr>
          <p:nvPr/>
        </p:nvCxnSpPr>
        <p:spPr>
          <a:xfrm>
            <a:off x="4842937" y="1524970"/>
            <a:ext cx="165305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7EAC7E9-DF1D-3849-AD57-54B1989DF1EB}"/>
              </a:ext>
            </a:extLst>
          </p:cNvPr>
          <p:cNvCxnSpPr>
            <a:cxnSpLocks/>
          </p:cNvCxnSpPr>
          <p:nvPr/>
        </p:nvCxnSpPr>
        <p:spPr>
          <a:xfrm flipH="1">
            <a:off x="6553572" y="997229"/>
            <a:ext cx="2120" cy="15415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6F1504D-FAAC-D841-8112-B8871E5795A0}"/>
              </a:ext>
            </a:extLst>
          </p:cNvPr>
          <p:cNvSpPr/>
          <p:nvPr/>
        </p:nvSpPr>
        <p:spPr>
          <a:xfrm>
            <a:off x="6472750" y="1524274"/>
            <a:ext cx="161322" cy="89322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158" name="Rectangle 62">
            <a:extLst>
              <a:ext uri="{FF2B5EF4-FFF2-40B4-BE49-F238E27FC236}">
                <a16:creationId xmlns:a16="http://schemas.microsoft.com/office/drawing/2014/main" id="{73857DEB-C885-B941-98F7-7BA292B291F2}"/>
              </a:ext>
            </a:extLst>
          </p:cNvPr>
          <p:cNvSpPr/>
          <p:nvPr/>
        </p:nvSpPr>
        <p:spPr>
          <a:xfrm>
            <a:off x="6125125" y="880499"/>
            <a:ext cx="899296" cy="3387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ParserUtil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3751997-6583-564A-932D-2D439BFE1182}"/>
              </a:ext>
            </a:extLst>
          </p:cNvPr>
          <p:cNvCxnSpPr>
            <a:cxnSpLocks/>
          </p:cNvCxnSpPr>
          <p:nvPr/>
        </p:nvCxnSpPr>
        <p:spPr>
          <a:xfrm>
            <a:off x="4880669" y="1758769"/>
            <a:ext cx="160707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3F9B265-7EAC-E24C-90F5-3EE380C33A83}"/>
              </a:ext>
            </a:extLst>
          </p:cNvPr>
          <p:cNvSpPr txBox="1"/>
          <p:nvPr/>
        </p:nvSpPr>
        <p:spPr>
          <a:xfrm>
            <a:off x="5077729" y="1556548"/>
            <a:ext cx="12384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order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85919DE-1933-574B-807D-9F78FA918640}"/>
              </a:ext>
            </a:extLst>
          </p:cNvPr>
          <p:cNvCxnSpPr>
            <a:cxnSpLocks/>
          </p:cNvCxnSpPr>
          <p:nvPr/>
        </p:nvCxnSpPr>
        <p:spPr>
          <a:xfrm>
            <a:off x="4872538" y="2407133"/>
            <a:ext cx="160707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EEE96AA-6649-ED4E-AE9A-E4A800DE97A5}"/>
              </a:ext>
            </a:extLst>
          </p:cNvPr>
          <p:cNvSpPr txBox="1"/>
          <p:nvPr/>
        </p:nvSpPr>
        <p:spPr>
          <a:xfrm>
            <a:off x="5069598" y="2204912"/>
            <a:ext cx="12384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limit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9A80F65-D71B-7941-A22D-83ABDAE3690E}"/>
              </a:ext>
            </a:extLst>
          </p:cNvPr>
          <p:cNvSpPr txBox="1"/>
          <p:nvPr/>
        </p:nvSpPr>
        <p:spPr>
          <a:xfrm>
            <a:off x="4734152" y="2748217"/>
            <a:ext cx="186202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err="1"/>
              <a:t>SortCommand</a:t>
            </a:r>
            <a:r>
              <a:rPr lang="en-US" sz="1050" dirty="0"/>
              <a:t>(order, limit)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2B7477A-B513-CB46-838A-DBBDCFD206F4}"/>
              </a:ext>
            </a:extLst>
          </p:cNvPr>
          <p:cNvCxnSpPr>
            <a:cxnSpLocks/>
          </p:cNvCxnSpPr>
          <p:nvPr/>
        </p:nvCxnSpPr>
        <p:spPr>
          <a:xfrm>
            <a:off x="4882788" y="2984591"/>
            <a:ext cx="159767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1D88022-C920-4046-AA59-79E24BEEC719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4880669" y="3276600"/>
            <a:ext cx="206705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8CCAEFA-C3B1-9F47-9B17-CCAF0C01C59E}"/>
              </a:ext>
            </a:extLst>
          </p:cNvPr>
          <p:cNvSpPr/>
          <p:nvPr/>
        </p:nvSpPr>
        <p:spPr>
          <a:xfrm>
            <a:off x="6871519" y="3075359"/>
            <a:ext cx="152400" cy="2012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CA4E5D5-5439-4442-8AD6-9FB6AA4CFD14}"/>
              </a:ext>
            </a:extLst>
          </p:cNvPr>
          <p:cNvSpPr txBox="1"/>
          <p:nvPr/>
        </p:nvSpPr>
        <p:spPr>
          <a:xfrm>
            <a:off x="-528079" y="6966517"/>
            <a:ext cx="8558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result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06C6AF6-7775-BA46-836B-DA0EB45CB938}"/>
              </a:ext>
            </a:extLst>
          </p:cNvPr>
          <p:cNvSpPr txBox="1"/>
          <p:nvPr/>
        </p:nvSpPr>
        <p:spPr>
          <a:xfrm>
            <a:off x="4668246" y="3362065"/>
            <a:ext cx="26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F3F60AAA-7A5F-594E-982A-D74FCCC37C20}"/>
              </a:ext>
            </a:extLst>
          </p:cNvPr>
          <p:cNvSpPr/>
          <p:nvPr/>
        </p:nvSpPr>
        <p:spPr>
          <a:xfrm>
            <a:off x="7746024" y="3590960"/>
            <a:ext cx="873206" cy="34733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SortRating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18845EE-D864-0D4A-90AA-33253AAA9975}"/>
              </a:ext>
            </a:extLst>
          </p:cNvPr>
          <p:cNvSpPr/>
          <p:nvPr/>
        </p:nvSpPr>
        <p:spPr>
          <a:xfrm>
            <a:off x="8100810" y="3913366"/>
            <a:ext cx="152400" cy="2012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97004BCA-C35C-F640-B460-C9CAA348CAE9}"/>
              </a:ext>
            </a:extLst>
          </p:cNvPr>
          <p:cNvCxnSpPr>
            <a:cxnSpLocks/>
          </p:cNvCxnSpPr>
          <p:nvPr/>
        </p:nvCxnSpPr>
        <p:spPr>
          <a:xfrm>
            <a:off x="7000574" y="3817784"/>
            <a:ext cx="74427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B7F4598-9E61-9243-9C5D-720F41816C7A}"/>
              </a:ext>
            </a:extLst>
          </p:cNvPr>
          <p:cNvCxnSpPr>
            <a:cxnSpLocks/>
          </p:cNvCxnSpPr>
          <p:nvPr/>
        </p:nvCxnSpPr>
        <p:spPr>
          <a:xfrm>
            <a:off x="7023919" y="4114607"/>
            <a:ext cx="10866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15953AB7-B139-514D-80D9-CE565676462F}"/>
              </a:ext>
            </a:extLst>
          </p:cNvPr>
          <p:cNvSpPr txBox="1"/>
          <p:nvPr/>
        </p:nvSpPr>
        <p:spPr>
          <a:xfrm>
            <a:off x="6972385" y="3470576"/>
            <a:ext cx="75170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 err="1"/>
              <a:t>SortRating</a:t>
            </a:r>
            <a:br>
              <a:rPr lang="en-US" sz="1050" dirty="0"/>
            </a:br>
            <a:r>
              <a:rPr lang="en-US" sz="1050" dirty="0"/>
              <a:t>(order)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E6BDA6C-2765-2541-980F-564B8180F802}"/>
              </a:ext>
            </a:extLst>
          </p:cNvPr>
          <p:cNvSpPr txBox="1"/>
          <p:nvPr/>
        </p:nvSpPr>
        <p:spPr>
          <a:xfrm>
            <a:off x="7242210" y="3945574"/>
            <a:ext cx="75170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50" dirty="0"/>
              <a:t>comparator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AF85B1C-FEC5-6244-83A2-09EB52AA7218}"/>
              </a:ext>
            </a:extLst>
          </p:cNvPr>
          <p:cNvSpPr txBox="1"/>
          <p:nvPr/>
        </p:nvSpPr>
        <p:spPr>
          <a:xfrm>
            <a:off x="7266377" y="4968717"/>
            <a:ext cx="16755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900" dirty="0" err="1"/>
              <a:t>filterToLimit</a:t>
            </a:r>
            <a:r>
              <a:rPr lang="en-US" sz="900" dirty="0"/>
              <a:t>(model, </a:t>
            </a:r>
          </a:p>
          <a:p>
            <a:pPr algn="l"/>
            <a:r>
              <a:rPr lang="en-US" sz="900" dirty="0"/>
              <a:t>limit, order)</a:t>
            </a:r>
          </a:p>
        </p:txBody>
      </p: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97A6D06B-31B9-1948-8952-0270063BF7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5852" y="5042753"/>
            <a:ext cx="82495" cy="63374"/>
          </a:xfrm>
          <a:prstGeom prst="bentConnector4">
            <a:avLst>
              <a:gd name="adj1" fmla="val 2838"/>
              <a:gd name="adj2" fmla="val 377480"/>
            </a:avLst>
          </a:prstGeom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61A01226-0345-3C41-9D69-CC5895AC6B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13315" y="5602665"/>
            <a:ext cx="99817" cy="63372"/>
          </a:xfrm>
          <a:prstGeom prst="bentConnector4">
            <a:avLst>
              <a:gd name="adj1" fmla="val 13724"/>
              <a:gd name="adj2" fmla="val 459447"/>
            </a:avLst>
          </a:prstGeom>
          <a:ln w="19050" cap="flat" cmpd="sng" algn="ctr">
            <a:solidFill>
              <a:srgbClr val="0070C0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DC12B2D-80D8-A944-9EEB-D2E32CE7F551}"/>
              </a:ext>
            </a:extLst>
          </p:cNvPr>
          <p:cNvSpPr/>
          <p:nvPr/>
        </p:nvSpPr>
        <p:spPr>
          <a:xfrm>
            <a:off x="6944832" y="5113874"/>
            <a:ext cx="111551" cy="49171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52BE5DE-3187-214B-8076-A2FD6EF5DB18}"/>
              </a:ext>
            </a:extLst>
          </p:cNvPr>
          <p:cNvCxnSpPr>
            <a:cxnSpLocks/>
          </p:cNvCxnSpPr>
          <p:nvPr/>
        </p:nvCxnSpPr>
        <p:spPr>
          <a:xfrm flipV="1">
            <a:off x="7023919" y="6068392"/>
            <a:ext cx="2019328" cy="92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7F8A82C-BED8-2C48-A777-D5B7FC272BA4}"/>
              </a:ext>
            </a:extLst>
          </p:cNvPr>
          <p:cNvCxnSpPr>
            <a:cxnSpLocks/>
          </p:cNvCxnSpPr>
          <p:nvPr/>
        </p:nvCxnSpPr>
        <p:spPr>
          <a:xfrm flipH="1">
            <a:off x="9110137" y="4267388"/>
            <a:ext cx="21706" cy="307669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E19CDAA-FA28-7B44-A9BF-16767DBC08BD}"/>
              </a:ext>
            </a:extLst>
          </p:cNvPr>
          <p:cNvSpPr/>
          <p:nvPr/>
        </p:nvSpPr>
        <p:spPr>
          <a:xfrm>
            <a:off x="9047576" y="4433859"/>
            <a:ext cx="148287" cy="25276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2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413FD02-D387-EA40-BBD7-BD7C17E31634}"/>
              </a:ext>
            </a:extLst>
          </p:cNvPr>
          <p:cNvCxnSpPr>
            <a:cxnSpLocks/>
          </p:cNvCxnSpPr>
          <p:nvPr/>
        </p:nvCxnSpPr>
        <p:spPr>
          <a:xfrm>
            <a:off x="7017027" y="4648777"/>
            <a:ext cx="2027387" cy="380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8E1A3166-C4B7-6B4F-971F-4CA16BB9E5EF}"/>
              </a:ext>
            </a:extLst>
          </p:cNvPr>
          <p:cNvSpPr txBox="1"/>
          <p:nvPr/>
        </p:nvSpPr>
        <p:spPr>
          <a:xfrm>
            <a:off x="6996412" y="5240907"/>
            <a:ext cx="20212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>
                <a:solidFill>
                  <a:srgbClr val="7030A0"/>
                </a:solidFill>
              </a:rPr>
              <a:t>updateFilteredRestaurantList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1344F87-A175-284D-A5F8-AB426FBDFE9E}"/>
              </a:ext>
            </a:extLst>
          </p:cNvPr>
          <p:cNvCxnSpPr>
            <a:cxnSpLocks/>
          </p:cNvCxnSpPr>
          <p:nvPr/>
        </p:nvCxnSpPr>
        <p:spPr>
          <a:xfrm>
            <a:off x="7062865" y="5379645"/>
            <a:ext cx="19826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A6243D17-1984-B844-81A3-30290890BB30}"/>
              </a:ext>
            </a:extLst>
          </p:cNvPr>
          <p:cNvCxnSpPr>
            <a:cxnSpLocks/>
          </p:cNvCxnSpPr>
          <p:nvPr/>
        </p:nvCxnSpPr>
        <p:spPr>
          <a:xfrm flipV="1">
            <a:off x="7062865" y="5478621"/>
            <a:ext cx="1987872" cy="211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3D7F8E92-EDE5-CD4C-B41B-75D78810E9D0}"/>
              </a:ext>
            </a:extLst>
          </p:cNvPr>
          <p:cNvCxnSpPr>
            <a:cxnSpLocks/>
          </p:cNvCxnSpPr>
          <p:nvPr/>
        </p:nvCxnSpPr>
        <p:spPr>
          <a:xfrm>
            <a:off x="7017813" y="6190940"/>
            <a:ext cx="2027387" cy="380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ADFA0DA3-D6A1-604E-B26A-E8E8287A4349}"/>
              </a:ext>
            </a:extLst>
          </p:cNvPr>
          <p:cNvSpPr txBox="1"/>
          <p:nvPr/>
        </p:nvSpPr>
        <p:spPr>
          <a:xfrm>
            <a:off x="6934488" y="6339390"/>
            <a:ext cx="202129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900" dirty="0" err="1">
                <a:solidFill>
                  <a:srgbClr val="7030A0"/>
                </a:solidFill>
              </a:rPr>
              <a:t>commitFoodDiary</a:t>
            </a:r>
            <a:r>
              <a:rPr lang="en-US" sz="9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4DCB185B-63DE-6E4B-80BF-4421C3623496}"/>
              </a:ext>
            </a:extLst>
          </p:cNvPr>
          <p:cNvCxnSpPr>
            <a:cxnSpLocks/>
          </p:cNvCxnSpPr>
          <p:nvPr/>
        </p:nvCxnSpPr>
        <p:spPr>
          <a:xfrm flipV="1">
            <a:off x="7016760" y="6474314"/>
            <a:ext cx="2019328" cy="921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E382323-73A8-FF41-9D0C-B237159FB58A}"/>
              </a:ext>
            </a:extLst>
          </p:cNvPr>
          <p:cNvCxnSpPr>
            <a:cxnSpLocks/>
          </p:cNvCxnSpPr>
          <p:nvPr/>
        </p:nvCxnSpPr>
        <p:spPr>
          <a:xfrm>
            <a:off x="7015860" y="6946331"/>
            <a:ext cx="2027387" cy="380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ectangle 62">
            <a:extLst>
              <a:ext uri="{FF2B5EF4-FFF2-40B4-BE49-F238E27FC236}">
                <a16:creationId xmlns:a16="http://schemas.microsoft.com/office/drawing/2014/main" id="{096DDBCC-406F-2141-A5E7-AFB27750485F}"/>
              </a:ext>
            </a:extLst>
          </p:cNvPr>
          <p:cNvSpPr/>
          <p:nvPr/>
        </p:nvSpPr>
        <p:spPr>
          <a:xfrm>
            <a:off x="9940246" y="5925700"/>
            <a:ext cx="1071754" cy="43802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:Versioned</a:t>
            </a:r>
          </a:p>
          <a:p>
            <a:pPr algn="ctr"/>
            <a:r>
              <a:rPr lang="en-US" sz="1200" dirty="0" err="1">
                <a:solidFill>
                  <a:schemeClr val="bg1"/>
                </a:solidFill>
              </a:rPr>
              <a:t>FoodDiary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C7027D2A-1FA9-9D41-A4D7-29484B71CFAF}"/>
              </a:ext>
            </a:extLst>
          </p:cNvPr>
          <p:cNvSpPr txBox="1"/>
          <p:nvPr/>
        </p:nvSpPr>
        <p:spPr>
          <a:xfrm>
            <a:off x="9402780" y="6382877"/>
            <a:ext cx="74943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rgbClr val="7030A0"/>
                </a:solidFill>
              </a:rPr>
              <a:t>commit ()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A94D27B2-F2B0-1D4F-BEDD-08330E2AD8BA}"/>
              </a:ext>
            </a:extLst>
          </p:cNvPr>
          <p:cNvSpPr txBox="1"/>
          <p:nvPr/>
        </p:nvSpPr>
        <p:spPr>
          <a:xfrm>
            <a:off x="6793347" y="7132104"/>
            <a:ext cx="26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100EDD85-DA50-E446-8A81-DE9D761E74BA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2724377" y="3352801"/>
            <a:ext cx="2078528" cy="164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4C209987-8921-E84C-9216-9822DC6D3281}"/>
              </a:ext>
            </a:extLst>
          </p:cNvPr>
          <p:cNvSpPr txBox="1"/>
          <p:nvPr/>
        </p:nvSpPr>
        <p:spPr>
          <a:xfrm>
            <a:off x="3491971" y="3124993"/>
            <a:ext cx="2203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sc</a:t>
            </a:r>
            <a:endParaRPr lang="en-US" sz="1200" dirty="0"/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CAC557F2-F274-0A42-B50E-CFDF72078D8D}"/>
              </a:ext>
            </a:extLst>
          </p:cNvPr>
          <p:cNvSpPr/>
          <p:nvPr/>
        </p:nvSpPr>
        <p:spPr>
          <a:xfrm>
            <a:off x="27434" y="-10484"/>
            <a:ext cx="119942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LogicManager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89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Koh Wei Xin</cp:lastModifiedBy>
  <cp:revision>148</cp:revision>
  <dcterms:created xsi:type="dcterms:W3CDTF">2016-07-22T14:33:02Z</dcterms:created>
  <dcterms:modified xsi:type="dcterms:W3CDTF">2019-04-15T07:20:21Z</dcterms:modified>
</cp:coreProperties>
</file>