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j-lt"/>
        <a:ea typeface="+mj-ea"/>
        <a:cs typeface="+mj-cs"/>
        <a:sym typeface="Calibri"/>
      </a:defRPr>
    </a:lvl1pPr>
    <a:lvl2pPr indent="228600" defTabSz="1828800" latinLnBrk="0">
      <a:defRPr sz="2400">
        <a:latin typeface="+mj-lt"/>
        <a:ea typeface="+mj-ea"/>
        <a:cs typeface="+mj-cs"/>
        <a:sym typeface="Calibri"/>
      </a:defRPr>
    </a:lvl2pPr>
    <a:lvl3pPr indent="457200" defTabSz="1828800" latinLnBrk="0">
      <a:defRPr sz="2400">
        <a:latin typeface="+mj-lt"/>
        <a:ea typeface="+mj-ea"/>
        <a:cs typeface="+mj-cs"/>
        <a:sym typeface="Calibri"/>
      </a:defRPr>
    </a:lvl3pPr>
    <a:lvl4pPr indent="685800" defTabSz="1828800" latinLnBrk="0">
      <a:defRPr sz="2400">
        <a:latin typeface="+mj-lt"/>
        <a:ea typeface="+mj-ea"/>
        <a:cs typeface="+mj-cs"/>
        <a:sym typeface="Calibri"/>
      </a:defRPr>
    </a:lvl4pPr>
    <a:lvl5pPr indent="914400" defTabSz="1828800" latinLnBrk="0">
      <a:defRPr sz="2400">
        <a:latin typeface="+mj-lt"/>
        <a:ea typeface="+mj-ea"/>
        <a:cs typeface="+mj-cs"/>
        <a:sym typeface="Calibri"/>
      </a:defRPr>
    </a:lvl5pPr>
    <a:lvl6pPr indent="1143000" defTabSz="1828800" latinLnBrk="0">
      <a:defRPr sz="2400">
        <a:latin typeface="+mj-lt"/>
        <a:ea typeface="+mj-ea"/>
        <a:cs typeface="+mj-cs"/>
        <a:sym typeface="Calibri"/>
      </a:defRPr>
    </a:lvl6pPr>
    <a:lvl7pPr indent="1371600" defTabSz="1828800" latinLnBrk="0">
      <a:defRPr sz="2400">
        <a:latin typeface="+mj-lt"/>
        <a:ea typeface="+mj-ea"/>
        <a:cs typeface="+mj-cs"/>
        <a:sym typeface="Calibri"/>
      </a:defRPr>
    </a:lvl7pPr>
    <a:lvl8pPr indent="1600200" defTabSz="1828800" latinLnBrk="0">
      <a:defRPr sz="2400">
        <a:latin typeface="+mj-lt"/>
        <a:ea typeface="+mj-ea"/>
        <a:cs typeface="+mj-cs"/>
        <a:sym typeface="Calibri"/>
      </a:defRPr>
    </a:lvl8pPr>
    <a:lvl9pPr indent="1828800" defTabSz="1828800" latinLnBrk="0">
      <a:defRPr sz="24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419600" y="4260850"/>
            <a:ext cx="15544800" cy="29400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5791200" y="7772400"/>
            <a:ext cx="12801600" cy="35052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 anchor="t"/>
          <a:lstStyle>
            <a:lvl1pPr algn="l">
              <a:defRPr b="1" cap="all" sz="8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1pPr>
            <a:lvl2pPr marL="0" indent="4572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2pPr>
            <a:lvl3pPr marL="0" indent="9144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3pPr>
            <a:lvl4pPr marL="0" indent="13716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4pPr>
            <a:lvl5pPr marL="0" indent="1828800">
              <a:spcBef>
                <a:spcPts val="900"/>
              </a:spcBef>
              <a:buSzTx/>
              <a:buFontTx/>
              <a:buNone/>
              <a:defRPr sz="4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3962400" y="3200400"/>
            <a:ext cx="8077200" cy="9051926"/>
          </a:xfrm>
          <a:prstGeom prst="rect">
            <a:avLst/>
          </a:prstGeom>
        </p:spPr>
        <p:txBody>
          <a:bodyPr/>
          <a:lstStyle>
            <a:lvl1pPr>
              <a:spcBef>
                <a:spcPts val="1300"/>
              </a:spcBef>
              <a:defRPr sz="5600"/>
            </a:lvl1pPr>
            <a:lvl2pPr marL="1123950" indent="-666750">
              <a:spcBef>
                <a:spcPts val="1300"/>
              </a:spcBef>
              <a:defRPr sz="5600"/>
            </a:lvl2pPr>
            <a:lvl3pPr marL="1554479" indent="-640079">
              <a:spcBef>
                <a:spcPts val="1300"/>
              </a:spcBef>
              <a:defRPr sz="5600"/>
            </a:lvl3pPr>
            <a:lvl4pPr marL="2082800" indent="-711200">
              <a:spcBef>
                <a:spcPts val="1300"/>
              </a:spcBef>
              <a:defRPr sz="5600"/>
            </a:lvl4pPr>
            <a:lvl5pPr marL="2540000" indent="-711200">
              <a:spcBef>
                <a:spcPts val="1300"/>
              </a:spcBef>
              <a:defRPr sz="5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3962400" y="3070225"/>
            <a:ext cx="8080376" cy="127952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100"/>
              </a:spcBef>
              <a:buSzTx/>
              <a:buFontTx/>
              <a:buNone/>
              <a:defRPr b="1" sz="4800"/>
            </a:lvl1pPr>
            <a:lvl2pPr marL="0" indent="457200">
              <a:spcBef>
                <a:spcPts val="1100"/>
              </a:spcBef>
              <a:buSzTx/>
              <a:buFontTx/>
              <a:buNone/>
              <a:defRPr b="1" sz="4800"/>
            </a:lvl2pPr>
            <a:lvl3pPr marL="0" indent="914400">
              <a:spcBef>
                <a:spcPts val="1100"/>
              </a:spcBef>
              <a:buSzTx/>
              <a:buFontTx/>
              <a:buNone/>
              <a:defRPr b="1" sz="4800"/>
            </a:lvl3pPr>
            <a:lvl4pPr marL="0" indent="1371600">
              <a:spcBef>
                <a:spcPts val="1100"/>
              </a:spcBef>
              <a:buSzTx/>
              <a:buFontTx/>
              <a:buNone/>
              <a:defRPr b="1" sz="4800"/>
            </a:lvl4pPr>
            <a:lvl5pPr marL="0" indent="1828800">
              <a:spcBef>
                <a:spcPts val="1100"/>
              </a:spcBef>
              <a:buSzTx/>
              <a:buFontTx/>
              <a:buNone/>
              <a:defRPr b="1"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13"/>
          </p:nvPr>
        </p:nvSpPr>
        <p:spPr>
          <a:xfrm>
            <a:off x="12338050" y="3070225"/>
            <a:ext cx="8083550" cy="1279525"/>
          </a:xfrm>
          <a:prstGeom prst="rect">
            <a:avLst/>
          </a:prstGeom>
          <a:ln w="12700"/>
        </p:spPr>
        <p:txBody>
          <a:bodyPr anchor="b"/>
          <a:lstStyle/>
          <a:p>
            <a:pPr marL="0" indent="0">
              <a:spcBef>
                <a:spcPts val="1100"/>
              </a:spcBef>
              <a:buSzTx/>
              <a:buFontTx/>
              <a:buNone/>
              <a:defRPr b="1" sz="48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3962400" y="546100"/>
            <a:ext cx="6016627" cy="2324100"/>
          </a:xfrm>
          <a:prstGeom prst="rect">
            <a:avLst/>
          </a:prstGeom>
        </p:spPr>
        <p:txBody>
          <a:bodyPr anchor="b"/>
          <a:lstStyle>
            <a:lvl1pPr algn="l">
              <a:defRPr b="1" sz="4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10198100" y="546100"/>
            <a:ext cx="10223500" cy="117062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13"/>
          </p:nvPr>
        </p:nvSpPr>
        <p:spPr>
          <a:xfrm>
            <a:off x="3962399" y="2870200"/>
            <a:ext cx="6016628" cy="9382126"/>
          </a:xfrm>
          <a:prstGeom prst="rect">
            <a:avLst/>
          </a:prstGeom>
          <a:ln w="12700"/>
        </p:spPr>
        <p:txBody>
          <a:bodyPr/>
          <a:lstStyle/>
          <a:p>
            <a:pPr marL="0" indent="0">
              <a:spcBef>
                <a:spcPts val="600"/>
              </a:spcBef>
              <a:buSzTx/>
              <a:buFontTx/>
              <a:buNone/>
              <a:defRPr sz="28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 algn="l">
              <a:defRPr b="1" sz="4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13"/>
          </p:nvPr>
        </p:nvSpPr>
        <p:spPr>
          <a:xfrm>
            <a:off x="6632576" y="1225550"/>
            <a:ext cx="10972801" cy="82296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2800"/>
            </a:lvl1pPr>
            <a:lvl2pPr marL="0" indent="457200">
              <a:spcBef>
                <a:spcPts val="600"/>
              </a:spcBef>
              <a:buSzTx/>
              <a:buFontTx/>
              <a:buNone/>
              <a:defRPr sz="2800"/>
            </a:lvl2pPr>
            <a:lvl3pPr marL="0" indent="914400">
              <a:spcBef>
                <a:spcPts val="600"/>
              </a:spcBef>
              <a:buSzTx/>
              <a:buFontTx/>
              <a:buNone/>
              <a:defRPr sz="2800"/>
            </a:lvl3pPr>
            <a:lvl4pPr marL="0" indent="1371600">
              <a:spcBef>
                <a:spcPts val="600"/>
              </a:spcBef>
              <a:buSzTx/>
              <a:buFontTx/>
              <a:buNone/>
              <a:defRPr sz="2800"/>
            </a:lvl4pPr>
            <a:lvl5pPr marL="0" indent="1828800">
              <a:spcBef>
                <a:spcPts val="600"/>
              </a:spcBef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962400" y="549276"/>
            <a:ext cx="16459200" cy="2286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962400" y="3200400"/>
            <a:ext cx="16459200" cy="90519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9906337" y="12808585"/>
            <a:ext cx="515264" cy="53848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24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8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685800" marR="0" indent="-68580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1110342" marR="0" indent="-653142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524000" marR="0" indent="-60960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21031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5603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30175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4747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9319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389120" marR="0" indent="-731520" algn="l" defTabSz="1828800" rtl="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6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ounded Rectangle"/>
          <p:cNvSpPr/>
          <p:nvPr/>
        </p:nvSpPr>
        <p:spPr>
          <a:xfrm>
            <a:off x="1447265" y="229288"/>
            <a:ext cx="21513978" cy="13257424"/>
          </a:xfrm>
          <a:prstGeom prst="roundRect">
            <a:avLst>
              <a:gd name="adj" fmla="val 3484"/>
            </a:avLst>
          </a:prstGeom>
          <a:solidFill>
            <a:srgbClr val="DCE6F2"/>
          </a:solidFill>
          <a:ln w="12700">
            <a:miter lim="400000"/>
          </a:ln>
        </p:spPr>
        <p:txBody>
          <a:bodyPr tIns="91439" bIns="91439"/>
          <a:lstStyle/>
          <a:p>
            <a:pPr>
              <a:defRPr b="1" sz="2400">
                <a:solidFill>
                  <a:srgbClr val="0070C0"/>
                </a:solidFill>
              </a:defRPr>
            </a:pPr>
          </a:p>
        </p:txBody>
      </p:sp>
      <p:sp>
        <p:nvSpPr>
          <p:cNvPr id="95" name="Rectangle 20"/>
          <p:cNvSpPr/>
          <p:nvPr/>
        </p:nvSpPr>
        <p:spPr>
          <a:xfrm>
            <a:off x="20892279" y="8858219"/>
            <a:ext cx="304801" cy="552007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tIns="91439" bIns="91439" anchor="ctr"/>
          <a:lstStyle/>
          <a:p>
            <a:pPr algn="ctr">
              <a:defRPr sz="2800"/>
            </a:pPr>
          </a:p>
        </p:txBody>
      </p:sp>
      <p:sp>
        <p:nvSpPr>
          <p:cNvPr id="96" name="Rectangle 20"/>
          <p:cNvSpPr/>
          <p:nvPr/>
        </p:nvSpPr>
        <p:spPr>
          <a:xfrm>
            <a:off x="18979157" y="7349966"/>
            <a:ext cx="304801" cy="552007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tIns="91439" bIns="91439" anchor="ctr"/>
          <a:lstStyle/>
          <a:p>
            <a:pPr algn="ctr">
              <a:defRPr sz="2800"/>
            </a:pPr>
          </a:p>
        </p:txBody>
      </p:sp>
      <p:sp>
        <p:nvSpPr>
          <p:cNvPr id="97" name="Logic"/>
          <p:cNvSpPr txBox="1"/>
          <p:nvPr/>
        </p:nvSpPr>
        <p:spPr>
          <a:xfrm>
            <a:off x="1576859" y="358881"/>
            <a:ext cx="16886910" cy="78725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/>
          <a:lstStyle>
            <a:lvl1pPr>
              <a:defRPr b="1" sz="2400">
                <a:solidFill>
                  <a:srgbClr val="0070C0"/>
                </a:solidFill>
              </a:defRPr>
            </a:lvl1pPr>
          </a:lstStyle>
          <a:p>
            <a:pPr/>
            <a:r>
              <a:t>Logic</a:t>
            </a:r>
          </a:p>
        </p:txBody>
      </p:sp>
      <p:sp>
        <p:nvSpPr>
          <p:cNvPr id="98" name="Straight Connector 4"/>
          <p:cNvSpPr/>
          <p:nvPr/>
        </p:nvSpPr>
        <p:spPr>
          <a:xfrm flipH="1">
            <a:off x="6237277" y="1655852"/>
            <a:ext cx="1" cy="11331619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38100">
            <a:solidFill>
              <a:srgbClr val="0070C0"/>
            </a:solidFill>
            <a:prstDash val="sysDash"/>
          </a:ln>
        </p:spPr>
        <p:txBody>
          <a:bodyPr tIns="91439" bIns="91439"/>
          <a:lstStyle/>
          <a:p>
            <a:pPr/>
          </a:p>
        </p:txBody>
      </p:sp>
      <p:sp>
        <p:nvSpPr>
          <p:cNvPr id="99" name="Rectangle 5"/>
          <p:cNvSpPr/>
          <p:nvPr/>
        </p:nvSpPr>
        <p:spPr>
          <a:xfrm>
            <a:off x="6093262" y="2357239"/>
            <a:ext cx="304801" cy="10505214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tIns="91439" bIns="91439" anchor="ctr"/>
          <a:lstStyle/>
          <a:p>
            <a:pPr algn="ctr">
              <a:defRPr sz="2800"/>
            </a:pPr>
          </a:p>
        </p:txBody>
      </p:sp>
      <p:sp>
        <p:nvSpPr>
          <p:cNvPr id="100" name="Straight Connector 16"/>
          <p:cNvSpPr/>
          <p:nvPr/>
        </p:nvSpPr>
        <p:spPr>
          <a:xfrm flipH="1">
            <a:off x="11116534" y="1655851"/>
            <a:ext cx="1" cy="8270909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38100">
            <a:solidFill>
              <a:srgbClr val="0070C0"/>
            </a:solidFill>
            <a:prstDash val="sysDash"/>
          </a:ln>
        </p:spPr>
        <p:txBody>
          <a:bodyPr tIns="91439" bIns="91439"/>
          <a:lstStyle/>
          <a:p>
            <a:pPr/>
          </a:p>
        </p:txBody>
      </p:sp>
      <p:sp>
        <p:nvSpPr>
          <p:cNvPr id="101" name="Rectangle 17"/>
          <p:cNvSpPr/>
          <p:nvPr/>
        </p:nvSpPr>
        <p:spPr>
          <a:xfrm>
            <a:off x="10972519" y="2572237"/>
            <a:ext cx="294466" cy="7112001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tIns="91439" bIns="91439" anchor="ctr"/>
          <a:lstStyle/>
          <a:p>
            <a:pPr algn="ctr">
              <a:defRPr sz="2800"/>
            </a:pPr>
          </a:p>
        </p:txBody>
      </p:sp>
      <p:sp>
        <p:nvSpPr>
          <p:cNvPr id="102" name="Rectangle 20"/>
          <p:cNvSpPr/>
          <p:nvPr/>
        </p:nvSpPr>
        <p:spPr>
          <a:xfrm>
            <a:off x="14070618" y="3047041"/>
            <a:ext cx="304801" cy="552007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tIns="91439" bIns="91439" anchor="ctr"/>
          <a:lstStyle/>
          <a:p>
            <a:pPr algn="ctr">
              <a:defRPr sz="2800"/>
            </a:pPr>
          </a:p>
        </p:txBody>
      </p:sp>
      <p:sp>
        <p:nvSpPr>
          <p:cNvPr id="103" name="Straight Arrow Connector 22"/>
          <p:cNvSpPr/>
          <p:nvPr/>
        </p:nvSpPr>
        <p:spPr>
          <a:xfrm>
            <a:off x="3853560" y="2364615"/>
            <a:ext cx="2239703" cy="1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04" name="TextBox 25"/>
          <p:cNvSpPr txBox="1"/>
          <p:nvPr/>
        </p:nvSpPr>
        <p:spPr>
          <a:xfrm>
            <a:off x="1454411" y="1680071"/>
            <a:ext cx="4660218" cy="660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200">
                <a:solidFill>
                  <a:srgbClr val="0070C0"/>
                </a:solidFill>
              </a:defRPr>
            </a:lvl1pPr>
          </a:lstStyle>
          <a:p>
            <a:pPr/>
            <a:r>
              <a:t>execute(“setCategories 1 c/thai oc/premium pr/$”)</a:t>
            </a:r>
          </a:p>
        </p:txBody>
      </p:sp>
      <p:sp>
        <p:nvSpPr>
          <p:cNvPr id="105" name="Straight Arrow Connector 27"/>
          <p:cNvSpPr/>
          <p:nvPr/>
        </p:nvSpPr>
        <p:spPr>
          <a:xfrm>
            <a:off x="11287303" y="2865299"/>
            <a:ext cx="1711619" cy="1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06" name="Straight Arrow Connector 33"/>
          <p:cNvSpPr/>
          <p:nvPr/>
        </p:nvSpPr>
        <p:spPr>
          <a:xfrm>
            <a:off x="11233575" y="3597081"/>
            <a:ext cx="2985949" cy="1"/>
          </a:xfrm>
          <a:prstGeom prst="line">
            <a:avLst/>
          </a:prstGeom>
          <a:ln w="38100">
            <a:solidFill>
              <a:srgbClr val="0070C0"/>
            </a:solidFill>
            <a:prstDash val="sysDash"/>
            <a:head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07" name="Straight Arrow Connector 36"/>
          <p:cNvSpPr/>
          <p:nvPr/>
        </p:nvSpPr>
        <p:spPr>
          <a:xfrm>
            <a:off x="3722526" y="12856045"/>
            <a:ext cx="2392103" cy="1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head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08" name="Rectangle 64"/>
          <p:cNvSpPr/>
          <p:nvPr/>
        </p:nvSpPr>
        <p:spPr>
          <a:xfrm>
            <a:off x="14068336" y="4160137"/>
            <a:ext cx="322645" cy="5395726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tIns="91439" bIns="91439" anchor="ctr"/>
          <a:lstStyle/>
          <a:p>
            <a:pPr algn="ctr">
              <a:defRPr sz="2800"/>
            </a:pPr>
          </a:p>
        </p:txBody>
      </p:sp>
      <p:sp>
        <p:nvSpPr>
          <p:cNvPr id="109" name="TextBox 79"/>
          <p:cNvSpPr txBox="1"/>
          <p:nvPr/>
        </p:nvSpPr>
        <p:spPr>
          <a:xfrm>
            <a:off x="6467038" y="1921789"/>
            <a:ext cx="4513411" cy="660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200">
                <a:solidFill>
                  <a:srgbClr val="0070C0"/>
                </a:solidFill>
              </a:defRPr>
            </a:lvl1pPr>
          </a:lstStyle>
          <a:p>
            <a:pPr/>
            <a:r>
              <a:t>parseCommand(“setCategories 1 c/thai oc/premium pr/$”)</a:t>
            </a:r>
          </a:p>
        </p:txBody>
      </p:sp>
      <p:sp>
        <p:nvSpPr>
          <p:cNvPr id="110" name="Straight Arrow Connector 66"/>
          <p:cNvSpPr/>
          <p:nvPr/>
        </p:nvSpPr>
        <p:spPr>
          <a:xfrm>
            <a:off x="6431849" y="2568453"/>
            <a:ext cx="4513412" cy="3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11" name=":FoodDiaryParser"/>
          <p:cNvSpPr/>
          <p:nvPr/>
        </p:nvSpPr>
        <p:spPr>
          <a:xfrm>
            <a:off x="9843855" y="1152664"/>
            <a:ext cx="2545357" cy="520257"/>
          </a:xfrm>
          <a:prstGeom prst="rect">
            <a:avLst/>
          </a:prstGeom>
          <a:solidFill>
            <a:srgbClr val="306EBA"/>
          </a:solidFill>
          <a:ln w="50800">
            <a:solidFill>
              <a:srgbClr val="306EB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:FoodDiaryParser</a:t>
            </a:r>
          </a:p>
        </p:txBody>
      </p:sp>
      <p:sp>
        <p:nvSpPr>
          <p:cNvPr id="112" name=":SetCategories…"/>
          <p:cNvSpPr/>
          <p:nvPr/>
        </p:nvSpPr>
        <p:spPr>
          <a:xfrm>
            <a:off x="13034579" y="2266584"/>
            <a:ext cx="2369891" cy="891741"/>
          </a:xfrm>
          <a:prstGeom prst="rect">
            <a:avLst/>
          </a:prstGeom>
          <a:solidFill>
            <a:srgbClr val="306EBA"/>
          </a:solidFill>
          <a:ln w="50800">
            <a:solidFill>
              <a:srgbClr val="306EB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/>
          <a:p>
            <a:pPr algn="ctr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:SetCategories</a:t>
            </a:r>
          </a:p>
          <a:p>
            <a:pPr algn="ctr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CommandParser</a:t>
            </a:r>
          </a:p>
        </p:txBody>
      </p:sp>
      <p:sp>
        <p:nvSpPr>
          <p:cNvPr id="113" name=":LogicManager"/>
          <p:cNvSpPr/>
          <p:nvPr/>
        </p:nvSpPr>
        <p:spPr>
          <a:xfrm>
            <a:off x="4972983" y="1037829"/>
            <a:ext cx="2188904" cy="558801"/>
          </a:xfrm>
          <a:prstGeom prst="rect">
            <a:avLst/>
          </a:prstGeom>
          <a:solidFill>
            <a:srgbClr val="306EBA"/>
          </a:solidFill>
          <a:ln w="50800">
            <a:solidFill>
              <a:srgbClr val="306EB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:LogicManager</a:t>
            </a:r>
          </a:p>
        </p:txBody>
      </p:sp>
      <p:sp>
        <p:nvSpPr>
          <p:cNvPr id="114" name="Straight Arrow Connector 27"/>
          <p:cNvSpPr/>
          <p:nvPr/>
        </p:nvSpPr>
        <p:spPr>
          <a:xfrm>
            <a:off x="11297316" y="4156107"/>
            <a:ext cx="2753827" cy="1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15" name="TextBox 79"/>
          <p:cNvSpPr txBox="1"/>
          <p:nvPr/>
        </p:nvSpPr>
        <p:spPr>
          <a:xfrm>
            <a:off x="11297316" y="3851307"/>
            <a:ext cx="2598550" cy="660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200">
                <a:solidFill>
                  <a:srgbClr val="0070C0"/>
                </a:solidFill>
              </a:defRPr>
            </a:lvl1pPr>
          </a:lstStyle>
          <a:p>
            <a:pPr/>
            <a:r>
              <a:t>parse(“1 c/thai oc/premium pr/$)</a:t>
            </a:r>
          </a:p>
        </p:txBody>
      </p:sp>
      <p:sp>
        <p:nvSpPr>
          <p:cNvPr id="116" name=":ParserUtil"/>
          <p:cNvSpPr/>
          <p:nvPr/>
        </p:nvSpPr>
        <p:spPr>
          <a:xfrm>
            <a:off x="16469753" y="2536795"/>
            <a:ext cx="1752412" cy="621531"/>
          </a:xfrm>
          <a:prstGeom prst="rect">
            <a:avLst/>
          </a:prstGeom>
          <a:solidFill>
            <a:srgbClr val="306EBA"/>
          </a:solidFill>
          <a:ln w="50800">
            <a:solidFill>
              <a:srgbClr val="306EB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:ParserUtil</a:t>
            </a:r>
          </a:p>
        </p:txBody>
      </p:sp>
      <p:sp>
        <p:nvSpPr>
          <p:cNvPr id="117" name="Rectangle 20"/>
          <p:cNvSpPr/>
          <p:nvPr/>
        </p:nvSpPr>
        <p:spPr>
          <a:xfrm>
            <a:off x="17184637" y="4265401"/>
            <a:ext cx="322645" cy="2049055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tIns="91439" bIns="91439" anchor="ctr"/>
          <a:lstStyle/>
          <a:p>
            <a:pPr algn="ctr">
              <a:defRPr sz="2800"/>
            </a:pPr>
          </a:p>
        </p:txBody>
      </p:sp>
      <p:sp>
        <p:nvSpPr>
          <p:cNvPr id="118" name="Straight Connector 16"/>
          <p:cNvSpPr/>
          <p:nvPr/>
        </p:nvSpPr>
        <p:spPr>
          <a:xfrm>
            <a:off x="17345959" y="2985948"/>
            <a:ext cx="1" cy="3758498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38100">
            <a:solidFill>
              <a:srgbClr val="0070C0"/>
            </a:solidFill>
            <a:prstDash val="sysDash"/>
          </a:ln>
        </p:spPr>
        <p:txBody>
          <a:bodyPr tIns="91439" bIns="91439"/>
          <a:lstStyle/>
          <a:p>
            <a:pPr/>
          </a:p>
        </p:txBody>
      </p:sp>
      <p:sp>
        <p:nvSpPr>
          <p:cNvPr id="119" name="Straight Arrow Connector 27"/>
          <p:cNvSpPr/>
          <p:nvPr/>
        </p:nvSpPr>
        <p:spPr>
          <a:xfrm>
            <a:off x="14165462" y="4260886"/>
            <a:ext cx="3006162" cy="1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20" name="TextBox 79"/>
          <p:cNvSpPr txBox="1"/>
          <p:nvPr/>
        </p:nvSpPr>
        <p:spPr>
          <a:xfrm>
            <a:off x="14060175" y="3930686"/>
            <a:ext cx="2598550" cy="330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200">
                <a:solidFill>
                  <a:srgbClr val="0070C0"/>
                </a:solidFill>
              </a:defRPr>
            </a:lvl1pPr>
          </a:lstStyle>
          <a:p>
            <a:pPr/>
            <a:r>
              <a:t>parseIndex(“1”)</a:t>
            </a:r>
          </a:p>
        </p:txBody>
      </p:sp>
      <p:sp>
        <p:nvSpPr>
          <p:cNvPr id="121" name="Straight Arrow Connector 27"/>
          <p:cNvSpPr/>
          <p:nvPr/>
        </p:nvSpPr>
        <p:spPr>
          <a:xfrm>
            <a:off x="14218105" y="4654114"/>
            <a:ext cx="2962031" cy="1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22" name="TextBox 79"/>
          <p:cNvSpPr txBox="1"/>
          <p:nvPr/>
        </p:nvSpPr>
        <p:spPr>
          <a:xfrm>
            <a:off x="14401042" y="4296107"/>
            <a:ext cx="2596157" cy="330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200">
                <a:solidFill>
                  <a:srgbClr val="0070C0"/>
                </a:solidFill>
              </a:defRPr>
            </a:lvl1pPr>
          </a:lstStyle>
          <a:p>
            <a:pPr/>
            <a:r>
              <a:t>parseCuisine(“thai”)</a:t>
            </a:r>
          </a:p>
        </p:txBody>
      </p:sp>
      <p:sp>
        <p:nvSpPr>
          <p:cNvPr id="123" name="Straight Arrow Connector 27"/>
          <p:cNvSpPr/>
          <p:nvPr/>
        </p:nvSpPr>
        <p:spPr>
          <a:xfrm>
            <a:off x="14279517" y="5124799"/>
            <a:ext cx="2892107" cy="1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24" name="TextBox 79"/>
          <p:cNvSpPr txBox="1"/>
          <p:nvPr/>
        </p:nvSpPr>
        <p:spPr>
          <a:xfrm>
            <a:off x="13915774" y="4794599"/>
            <a:ext cx="2791557" cy="660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2200">
                <a:solidFill>
                  <a:srgbClr val="0070C0"/>
                </a:solidFill>
              </a:defRPr>
            </a:pPr>
            <a:r>
              <a:t>parseOccasion</a:t>
            </a:r>
          </a:p>
          <a:p>
            <a:pPr algn="r">
              <a:defRPr sz="2200">
                <a:solidFill>
                  <a:srgbClr val="0070C0"/>
                </a:solidFill>
              </a:defRPr>
            </a:pPr>
            <a:r>
              <a:t>(“premium”)</a:t>
            </a:r>
          </a:p>
        </p:txBody>
      </p:sp>
      <p:sp>
        <p:nvSpPr>
          <p:cNvPr id="125" name="Straight Arrow Connector 27"/>
          <p:cNvSpPr/>
          <p:nvPr/>
        </p:nvSpPr>
        <p:spPr>
          <a:xfrm>
            <a:off x="14279517" y="5791570"/>
            <a:ext cx="2892107" cy="1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26" name="TextBox 79"/>
          <p:cNvSpPr txBox="1"/>
          <p:nvPr/>
        </p:nvSpPr>
        <p:spPr>
          <a:xfrm>
            <a:off x="14060175" y="5461105"/>
            <a:ext cx="2791556" cy="660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r">
              <a:defRPr sz="2200">
                <a:solidFill>
                  <a:srgbClr val="0070C0"/>
                </a:solidFill>
              </a:defRPr>
            </a:pPr>
            <a:r>
              <a:t>parsePriceRange</a:t>
            </a:r>
          </a:p>
          <a:p>
            <a:pPr algn="r">
              <a:defRPr sz="2200">
                <a:solidFill>
                  <a:srgbClr val="0070C0"/>
                </a:solidFill>
              </a:defRPr>
            </a:pPr>
            <a:r>
              <a:t>(“$”)</a:t>
            </a:r>
          </a:p>
        </p:txBody>
      </p:sp>
      <p:sp>
        <p:nvSpPr>
          <p:cNvPr id="127" name="TextBox 3"/>
          <p:cNvSpPr txBox="1"/>
          <p:nvPr/>
        </p:nvSpPr>
        <p:spPr>
          <a:xfrm>
            <a:off x="17170405" y="6626399"/>
            <a:ext cx="351107" cy="513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2200">
                <a:solidFill>
                  <a:srgbClr val="002060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28" name="Straight Arrow Connector 33"/>
          <p:cNvSpPr/>
          <p:nvPr/>
        </p:nvSpPr>
        <p:spPr>
          <a:xfrm>
            <a:off x="14417796" y="6331188"/>
            <a:ext cx="2753828" cy="1"/>
          </a:xfrm>
          <a:prstGeom prst="line">
            <a:avLst/>
          </a:prstGeom>
          <a:ln w="38100">
            <a:solidFill>
              <a:srgbClr val="0070C0"/>
            </a:solidFill>
            <a:prstDash val="sysDash"/>
            <a:head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29" name="Straight Arrow Connector 27"/>
          <p:cNvSpPr/>
          <p:nvPr/>
        </p:nvSpPr>
        <p:spPr>
          <a:xfrm>
            <a:off x="14363129" y="7321661"/>
            <a:ext cx="3871839" cy="1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30" name="Straight Arrow Connector 33"/>
          <p:cNvSpPr/>
          <p:nvPr/>
        </p:nvSpPr>
        <p:spPr>
          <a:xfrm>
            <a:off x="14417796" y="7881061"/>
            <a:ext cx="4660218" cy="1"/>
          </a:xfrm>
          <a:prstGeom prst="line">
            <a:avLst/>
          </a:prstGeom>
          <a:ln w="38100">
            <a:solidFill>
              <a:srgbClr val="0070C0"/>
            </a:solidFill>
            <a:prstDash val="sysDash"/>
            <a:head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31" name="TextBox 79"/>
          <p:cNvSpPr txBox="1"/>
          <p:nvPr/>
        </p:nvSpPr>
        <p:spPr>
          <a:xfrm>
            <a:off x="14363129" y="6978015"/>
            <a:ext cx="3696340" cy="6604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200">
                <a:solidFill>
                  <a:srgbClr val="0070C0"/>
                </a:solidFill>
              </a:defRPr>
            </a:lvl1pPr>
          </a:lstStyle>
          <a:p>
            <a:pPr/>
            <a:r>
              <a:t>Categories(cuisine, occasion, priceRange)</a:t>
            </a:r>
          </a:p>
        </p:txBody>
      </p:sp>
      <p:sp>
        <p:nvSpPr>
          <p:cNvPr id="132" name="TextBox 79"/>
          <p:cNvSpPr txBox="1"/>
          <p:nvPr/>
        </p:nvSpPr>
        <p:spPr>
          <a:xfrm>
            <a:off x="11312651" y="2466666"/>
            <a:ext cx="1519460" cy="9906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200">
                <a:solidFill>
                  <a:srgbClr val="0070C0"/>
                </a:solidFill>
              </a:defRPr>
            </a:lvl1pPr>
          </a:lstStyle>
          <a:p>
            <a:pPr/>
            <a:r>
              <a:t>SetCategoriesCommandParser()</a:t>
            </a:r>
          </a:p>
        </p:txBody>
      </p:sp>
      <p:sp>
        <p:nvSpPr>
          <p:cNvPr id="133" name=":SetCategoriesCommand"/>
          <p:cNvSpPr/>
          <p:nvPr/>
        </p:nvSpPr>
        <p:spPr>
          <a:xfrm>
            <a:off x="19950228" y="8216652"/>
            <a:ext cx="2188903" cy="891741"/>
          </a:xfrm>
          <a:prstGeom prst="rect">
            <a:avLst/>
          </a:prstGeom>
          <a:solidFill>
            <a:srgbClr val="306EBA"/>
          </a:solidFill>
          <a:ln w="50800">
            <a:solidFill>
              <a:srgbClr val="306EB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:SetCategoriesCommand</a:t>
            </a:r>
          </a:p>
        </p:txBody>
      </p:sp>
      <p:sp>
        <p:nvSpPr>
          <p:cNvPr id="134" name="Straight Arrow Connector 66"/>
          <p:cNvSpPr/>
          <p:nvPr/>
        </p:nvSpPr>
        <p:spPr>
          <a:xfrm>
            <a:off x="14368285" y="8662520"/>
            <a:ext cx="5585588" cy="1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35" name="TextBox 79"/>
          <p:cNvSpPr txBox="1"/>
          <p:nvPr/>
        </p:nvSpPr>
        <p:spPr>
          <a:xfrm>
            <a:off x="14899735" y="8332323"/>
            <a:ext cx="4186941" cy="330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200">
                <a:solidFill>
                  <a:srgbClr val="0070C0"/>
                </a:solidFill>
              </a:defRPr>
            </a:lvl1pPr>
          </a:lstStyle>
          <a:p>
            <a:pPr/>
            <a:r>
              <a:t>SetCategoriesCommand(index, c)</a:t>
            </a:r>
          </a:p>
        </p:txBody>
      </p:sp>
      <p:sp>
        <p:nvSpPr>
          <p:cNvPr id="136" name="TextBox 79"/>
          <p:cNvSpPr txBox="1"/>
          <p:nvPr/>
        </p:nvSpPr>
        <p:spPr>
          <a:xfrm>
            <a:off x="15450667" y="7498694"/>
            <a:ext cx="688087" cy="330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200">
                <a:solidFill>
                  <a:srgbClr val="0070C0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37" name="Straight Connector 16"/>
          <p:cNvSpPr/>
          <p:nvPr/>
        </p:nvSpPr>
        <p:spPr>
          <a:xfrm>
            <a:off x="19131557" y="7114546"/>
            <a:ext cx="1" cy="990601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38100">
            <a:solidFill>
              <a:srgbClr val="0070C0"/>
            </a:solidFill>
            <a:prstDash val="sysDash"/>
          </a:ln>
        </p:spPr>
        <p:txBody>
          <a:bodyPr tIns="91439" bIns="91439"/>
          <a:lstStyle/>
          <a:p>
            <a:pPr/>
          </a:p>
        </p:txBody>
      </p:sp>
      <p:sp>
        <p:nvSpPr>
          <p:cNvPr id="138" name="TextBox 3"/>
          <p:cNvSpPr txBox="1"/>
          <p:nvPr/>
        </p:nvSpPr>
        <p:spPr>
          <a:xfrm>
            <a:off x="18956003" y="7976492"/>
            <a:ext cx="351107" cy="513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2200">
                <a:solidFill>
                  <a:srgbClr val="002060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39" name=":Categories"/>
          <p:cNvSpPr/>
          <p:nvPr/>
        </p:nvSpPr>
        <p:spPr>
          <a:xfrm>
            <a:off x="18255351" y="6997450"/>
            <a:ext cx="1752412" cy="621531"/>
          </a:xfrm>
          <a:prstGeom prst="rect">
            <a:avLst/>
          </a:prstGeom>
          <a:solidFill>
            <a:srgbClr val="306EBA"/>
          </a:solidFill>
          <a:ln w="50800">
            <a:solidFill>
              <a:srgbClr val="306EBA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/>
          <a:lstStyle>
            <a:lvl1pPr algn="ctr">
              <a:defRPr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:Categories</a:t>
            </a:r>
          </a:p>
        </p:txBody>
      </p:sp>
      <p:sp>
        <p:nvSpPr>
          <p:cNvPr id="140" name="Straight Arrow Connector 33"/>
          <p:cNvSpPr/>
          <p:nvPr/>
        </p:nvSpPr>
        <p:spPr>
          <a:xfrm>
            <a:off x="14417796" y="9405534"/>
            <a:ext cx="6518903" cy="1"/>
          </a:xfrm>
          <a:prstGeom prst="line">
            <a:avLst/>
          </a:prstGeom>
          <a:ln w="38100">
            <a:solidFill>
              <a:srgbClr val="0070C0"/>
            </a:solidFill>
            <a:prstDash val="sysDash"/>
            <a:head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41" name="Straight Connector 16"/>
          <p:cNvSpPr/>
          <p:nvPr/>
        </p:nvSpPr>
        <p:spPr>
          <a:xfrm>
            <a:off x="21044679" y="9300755"/>
            <a:ext cx="1" cy="3368364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38100">
            <a:solidFill>
              <a:srgbClr val="0070C0"/>
            </a:solidFill>
            <a:prstDash val="sysDash"/>
          </a:ln>
        </p:spPr>
        <p:txBody>
          <a:bodyPr tIns="91439" bIns="91439"/>
          <a:lstStyle/>
          <a:p>
            <a:pPr/>
          </a:p>
        </p:txBody>
      </p:sp>
      <p:sp>
        <p:nvSpPr>
          <p:cNvPr id="142" name="Straight Connector 16"/>
          <p:cNvSpPr/>
          <p:nvPr/>
        </p:nvSpPr>
        <p:spPr>
          <a:xfrm>
            <a:off x="14229657" y="3221533"/>
            <a:ext cx="1" cy="6621979"/>
          </a:xfrm>
          <a:prstGeom prst="line">
            <a:avLst/>
          </a:pr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 w="38100">
            <a:solidFill>
              <a:srgbClr val="0070C0"/>
            </a:solidFill>
            <a:prstDash val="sysDash"/>
          </a:ln>
        </p:spPr>
        <p:txBody>
          <a:bodyPr tIns="91439" bIns="91439"/>
          <a:lstStyle/>
          <a:p>
            <a:pPr/>
          </a:p>
        </p:txBody>
      </p:sp>
      <p:sp>
        <p:nvSpPr>
          <p:cNvPr id="143" name="TextBox 3"/>
          <p:cNvSpPr txBox="1"/>
          <p:nvPr/>
        </p:nvSpPr>
        <p:spPr>
          <a:xfrm>
            <a:off x="14072864" y="9769231"/>
            <a:ext cx="351106" cy="513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2200">
                <a:solidFill>
                  <a:srgbClr val="002060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44" name="Straight Arrow Connector 33"/>
          <p:cNvSpPr/>
          <p:nvPr/>
        </p:nvSpPr>
        <p:spPr>
          <a:xfrm>
            <a:off x="11304672" y="9541236"/>
            <a:ext cx="2943746" cy="1"/>
          </a:xfrm>
          <a:prstGeom prst="line">
            <a:avLst/>
          </a:prstGeom>
          <a:ln w="38100">
            <a:solidFill>
              <a:srgbClr val="0070C0"/>
            </a:solidFill>
            <a:prstDash val="sysDash"/>
            <a:head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45" name="Straight Arrow Connector 33"/>
          <p:cNvSpPr/>
          <p:nvPr/>
        </p:nvSpPr>
        <p:spPr>
          <a:xfrm>
            <a:off x="6434656" y="9676938"/>
            <a:ext cx="4484500" cy="1"/>
          </a:xfrm>
          <a:prstGeom prst="line">
            <a:avLst/>
          </a:prstGeom>
          <a:ln w="38100">
            <a:solidFill>
              <a:srgbClr val="0070C0"/>
            </a:solidFill>
            <a:prstDash val="sysDash"/>
            <a:head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46" name="TextBox 3"/>
          <p:cNvSpPr txBox="1"/>
          <p:nvPr/>
        </p:nvSpPr>
        <p:spPr>
          <a:xfrm>
            <a:off x="10940980" y="9769971"/>
            <a:ext cx="351106" cy="513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2200">
                <a:solidFill>
                  <a:srgbClr val="002060"/>
                </a:solidFill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47" name="Straight Arrow Connector 66"/>
          <p:cNvSpPr/>
          <p:nvPr/>
        </p:nvSpPr>
        <p:spPr>
          <a:xfrm>
            <a:off x="6387644" y="10441234"/>
            <a:ext cx="14468577" cy="1"/>
          </a:xfrm>
          <a:prstGeom prst="line">
            <a:avLst/>
          </a:prstGeom>
          <a:ln w="38100">
            <a:solidFill>
              <a:srgbClr val="0070C0"/>
            </a:solidFill>
            <a:tail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48" name="Rectangle 20"/>
          <p:cNvSpPr/>
          <p:nvPr/>
        </p:nvSpPr>
        <p:spPr>
          <a:xfrm>
            <a:off x="20883357" y="10422556"/>
            <a:ext cx="322645" cy="2049056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txBody>
          <a:bodyPr tIns="91439" bIns="91439" anchor="ctr"/>
          <a:lstStyle/>
          <a:p>
            <a:pPr algn="ctr">
              <a:defRPr sz="2800"/>
            </a:pPr>
          </a:p>
        </p:txBody>
      </p:sp>
      <p:sp>
        <p:nvSpPr>
          <p:cNvPr id="149" name="TextBox 79"/>
          <p:cNvSpPr txBox="1"/>
          <p:nvPr/>
        </p:nvSpPr>
        <p:spPr>
          <a:xfrm>
            <a:off x="10966169" y="10112923"/>
            <a:ext cx="4186942" cy="330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200">
                <a:solidFill>
                  <a:srgbClr val="0070C0"/>
                </a:solidFill>
              </a:defRPr>
            </a:lvl1pPr>
          </a:lstStyle>
          <a:p>
            <a:pPr/>
            <a:r>
              <a:t>execute(model, history)</a:t>
            </a:r>
          </a:p>
        </p:txBody>
      </p:sp>
      <p:sp>
        <p:nvSpPr>
          <p:cNvPr id="150" name="Straight Arrow Connector 33"/>
          <p:cNvSpPr/>
          <p:nvPr/>
        </p:nvSpPr>
        <p:spPr>
          <a:xfrm>
            <a:off x="6435725" y="12436677"/>
            <a:ext cx="14430170" cy="1"/>
          </a:xfrm>
          <a:prstGeom prst="line">
            <a:avLst/>
          </a:prstGeom>
          <a:ln w="38100">
            <a:solidFill>
              <a:srgbClr val="0070C0"/>
            </a:solidFill>
            <a:prstDash val="sysDash"/>
            <a:headEnd type="triangle"/>
          </a:ln>
        </p:spPr>
        <p:txBody>
          <a:bodyPr tIns="91439" bIns="91439"/>
          <a:lstStyle/>
          <a:p>
            <a:pPr/>
          </a:p>
        </p:txBody>
      </p:sp>
      <p:sp>
        <p:nvSpPr>
          <p:cNvPr id="151" name="TextBox 79"/>
          <p:cNvSpPr txBox="1"/>
          <p:nvPr/>
        </p:nvSpPr>
        <p:spPr>
          <a:xfrm>
            <a:off x="9632303" y="12115169"/>
            <a:ext cx="4186942" cy="330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200">
                <a:solidFill>
                  <a:srgbClr val="0070C0"/>
                </a:solidFill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152" name="TextBox 79"/>
          <p:cNvSpPr txBox="1"/>
          <p:nvPr/>
        </p:nvSpPr>
        <p:spPr>
          <a:xfrm>
            <a:off x="1422757" y="12458786"/>
            <a:ext cx="4186942" cy="330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defRPr sz="2200">
                <a:solidFill>
                  <a:srgbClr val="0070C0"/>
                </a:solidFill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153" name="TextBox 3"/>
          <p:cNvSpPr txBox="1"/>
          <p:nvPr/>
        </p:nvSpPr>
        <p:spPr>
          <a:xfrm>
            <a:off x="20869126" y="12599505"/>
            <a:ext cx="351107" cy="513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>
              <a:defRPr sz="2200">
                <a:solidFill>
                  <a:srgbClr val="002060"/>
                </a:solidFill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76200" dist="381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91439" rIns="91439" bIns="91439" numCol="1" spcCol="38100" rtlCol="0" anchor="ctr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76200" dist="381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 upright="0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