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8"/>
  </p:normalViewPr>
  <p:slideViewPr>
    <p:cSldViewPr showGuides="1">
      <p:cViewPr varScale="1">
        <p:scale>
          <a:sx n="104" d="100"/>
          <a:sy n="104" d="100"/>
        </p:scale>
        <p:origin x="609" y="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49656" y="1395910"/>
            <a:ext cx="8456045" cy="40661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3789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80057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554286" y="1173409"/>
            <a:ext cx="617128" cy="4671950"/>
          </a:xfrm>
          <a:prstGeom prst="bentConnector3">
            <a:avLst>
              <a:gd name="adj1" fmla="val -3950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928337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92289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437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428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068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11159" y="2846162"/>
            <a:ext cx="13650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UniqueRestaurantList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434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808665" y="2854060"/>
            <a:ext cx="7803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Restaurant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80932" y="29433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 flipV="1">
            <a:off x="5616980" y="3027440"/>
            <a:ext cx="191685" cy="26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60863" y="1909449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00800" y="29392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836848" y="2052341"/>
            <a:ext cx="424015" cy="9735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60863" y="223242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836848" y="2375319"/>
            <a:ext cx="424015" cy="6506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60863" y="2555405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836848" y="2698297"/>
            <a:ext cx="424015" cy="3276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60863" y="2878382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 flipV="1">
            <a:off x="6836848" y="3021274"/>
            <a:ext cx="424015" cy="4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8849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808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794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09995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5910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82984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88480" y="30855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765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91903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5000" y="3707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68405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60863" y="158569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836848" y="1728589"/>
            <a:ext cx="424015" cy="12973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14708" y="15721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88690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6434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8758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216798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57401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311145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022000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CBA319B1-DCBE-1E40-BEAB-513323C29798}"/>
              </a:ext>
            </a:extLst>
          </p:cNvPr>
          <p:cNvSpPr/>
          <p:nvPr/>
        </p:nvSpPr>
        <p:spPr>
          <a:xfrm>
            <a:off x="7249923" y="4170319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Review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CB3B358-F21C-6542-B737-DFE2F9B3FED6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>
            <a:off x="6836848" y="3025937"/>
            <a:ext cx="413075" cy="12872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11F9329-C652-DC42-A28F-B8F2C6189045}"/>
              </a:ext>
            </a:extLst>
          </p:cNvPr>
          <p:cNvSpPr txBox="1"/>
          <p:nvPr/>
        </p:nvSpPr>
        <p:spPr>
          <a:xfrm>
            <a:off x="7032242" y="4343154"/>
            <a:ext cx="154188" cy="209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6A47F553-9EB2-A745-8BD1-8CD1006461DE}"/>
              </a:ext>
            </a:extLst>
          </p:cNvPr>
          <p:cNvSpPr/>
          <p:nvPr/>
        </p:nvSpPr>
        <p:spPr>
          <a:xfrm rot="5400000">
            <a:off x="7496932" y="44790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9A5AA0EE-9C67-7044-B8B0-9431DED41B4B}"/>
              </a:ext>
            </a:extLst>
          </p:cNvPr>
          <p:cNvSpPr/>
          <p:nvPr/>
        </p:nvSpPr>
        <p:spPr>
          <a:xfrm>
            <a:off x="8067933" y="49568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3E592F-91B2-1C4A-AC78-61C49DB35AA2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rot="16200000" flipH="1">
            <a:off x="7881975" y="4416775"/>
            <a:ext cx="273032" cy="8070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27E6A32F-AF1E-BA47-ABCC-14B6FA19AFAC}"/>
              </a:ext>
            </a:extLst>
          </p:cNvPr>
          <p:cNvSpPr/>
          <p:nvPr/>
        </p:nvSpPr>
        <p:spPr>
          <a:xfrm>
            <a:off x="7260863" y="495682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42D108CE-FA23-0D49-95C6-B01522AA44C2}"/>
              </a:ext>
            </a:extLst>
          </p:cNvPr>
          <p:cNvCxnSpPr>
            <a:cxnSpLocks/>
            <a:stCxn id="106" idx="3"/>
            <a:endCxn id="110" idx="0"/>
          </p:cNvCxnSpPr>
          <p:nvPr/>
        </p:nvCxnSpPr>
        <p:spPr>
          <a:xfrm rot="5400000">
            <a:off x="7478440" y="4820310"/>
            <a:ext cx="27303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8">
            <a:extLst>
              <a:ext uri="{FF2B5EF4-FFF2-40B4-BE49-F238E27FC236}">
                <a16:creationId xmlns:a16="http://schemas.microsoft.com/office/drawing/2014/main" id="{92E4AB15-C7FE-974E-AF5D-DFC9A72C0590}"/>
              </a:ext>
            </a:extLst>
          </p:cNvPr>
          <p:cNvSpPr/>
          <p:nvPr/>
        </p:nvSpPr>
        <p:spPr>
          <a:xfrm>
            <a:off x="6388705" y="4953000"/>
            <a:ext cx="8256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001B057F-8022-F34D-948D-F8C8543722BD}"/>
              </a:ext>
            </a:extLst>
          </p:cNvPr>
          <p:cNvCxnSpPr>
            <a:cxnSpLocks/>
            <a:stCxn id="106" idx="3"/>
            <a:endCxn id="112" idx="0"/>
          </p:cNvCxnSpPr>
          <p:nvPr/>
        </p:nvCxnSpPr>
        <p:spPr>
          <a:xfrm rot="5400000">
            <a:off x="7073644" y="4411688"/>
            <a:ext cx="269206" cy="8134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60863" y="3203818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Weblink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54513" y="352421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Opening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Hours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6"/>
          <p:cNvCxnSpPr>
            <a:cxnSpLocks/>
            <a:stCxn id="78" idx="3"/>
            <a:endCxn id="73" idx="1"/>
          </p:cNvCxnSpPr>
          <p:nvPr/>
        </p:nvCxnSpPr>
        <p:spPr>
          <a:xfrm>
            <a:off x="6836848" y="3025937"/>
            <a:ext cx="424015" cy="3207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1"/>
          <p:cNvCxnSpPr>
            <a:cxnSpLocks/>
            <a:stCxn id="78" idx="3"/>
            <a:endCxn id="74" idx="1"/>
          </p:cNvCxnSpPr>
          <p:nvPr/>
        </p:nvCxnSpPr>
        <p:spPr>
          <a:xfrm>
            <a:off x="6836848" y="3025937"/>
            <a:ext cx="417665" cy="6411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D4678D17-C3AC-554A-920D-BC8D248032C0}"/>
              </a:ext>
            </a:extLst>
          </p:cNvPr>
          <p:cNvSpPr/>
          <p:nvPr/>
        </p:nvSpPr>
        <p:spPr>
          <a:xfrm>
            <a:off x="7251369" y="385127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Summary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7866AA63-1999-C64B-BA32-4266C4A96682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836848" y="3025937"/>
            <a:ext cx="414521" cy="9682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823608-2CCE-4261-A89C-AF3A9429DBAA}"/>
              </a:ext>
            </a:extLst>
          </p:cNvPr>
          <p:cNvCxnSpPr>
            <a:cxnSpLocks/>
          </p:cNvCxnSpPr>
          <p:nvPr/>
        </p:nvCxnSpPr>
        <p:spPr>
          <a:xfrm>
            <a:off x="3549373" y="2140896"/>
            <a:ext cx="42401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F9802716-36B3-46C3-9082-246A3AE41018}"/>
              </a:ext>
            </a:extLst>
          </p:cNvPr>
          <p:cNvSpPr/>
          <p:nvPr/>
        </p:nvSpPr>
        <p:spPr>
          <a:xfrm rot="10800000">
            <a:off x="3542826" y="20542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93BA1287-2D0A-45FD-A2E0-1A8C4117F471}"/>
              </a:ext>
            </a:extLst>
          </p:cNvPr>
          <p:cNvSpPr/>
          <p:nvPr/>
        </p:nvSpPr>
        <p:spPr>
          <a:xfrm>
            <a:off x="3976035" y="1988490"/>
            <a:ext cx="13650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PostalDataSet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10CDF3-9C23-4A6F-A790-BC0DEE6DC7FE}"/>
              </a:ext>
            </a:extLst>
          </p:cNvPr>
          <p:cNvSpPr txBox="1"/>
          <p:nvPr/>
        </p:nvSpPr>
        <p:spPr>
          <a:xfrm>
            <a:off x="3657600" y="2209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D61F6159-0ADA-4A41-81C7-B78F19FC52F2}"/>
              </a:ext>
            </a:extLst>
          </p:cNvPr>
          <p:cNvSpPr/>
          <p:nvPr/>
        </p:nvSpPr>
        <p:spPr>
          <a:xfrm>
            <a:off x="5761733" y="1981200"/>
            <a:ext cx="7803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PostalData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D7B917D2-2E3A-4056-9D0B-D7F31D2D40A4}"/>
              </a:ext>
            </a:extLst>
          </p:cNvPr>
          <p:cNvSpPr/>
          <p:nvPr/>
        </p:nvSpPr>
        <p:spPr>
          <a:xfrm>
            <a:off x="5334000" y="207053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C7BCBD7A-1997-4F80-AFC0-8B4E3EFF2A72}"/>
              </a:ext>
            </a:extLst>
          </p:cNvPr>
          <p:cNvCxnSpPr>
            <a:cxnSpLocks/>
            <a:stCxn id="98" idx="3"/>
            <a:endCxn id="96" idx="1"/>
          </p:cNvCxnSpPr>
          <p:nvPr/>
        </p:nvCxnSpPr>
        <p:spPr>
          <a:xfrm flipV="1">
            <a:off x="5570048" y="2154580"/>
            <a:ext cx="191685" cy="26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A91A4B2-25E6-49FB-BF62-6DBA8BC09905}"/>
              </a:ext>
            </a:extLst>
          </p:cNvPr>
          <p:cNvSpPr txBox="1"/>
          <p:nvPr/>
        </p:nvSpPr>
        <p:spPr>
          <a:xfrm>
            <a:off x="5406833" y="22250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2019-04-14T15:05:15Z</dcterms:modified>
</cp:coreProperties>
</file>