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6"/>
    <p:restoredTop sz="94648"/>
  </p:normalViewPr>
  <p:slideViewPr>
    <p:cSldViewPr showGuides="1">
      <p:cViewPr>
        <p:scale>
          <a:sx n="96" d="100"/>
          <a:sy n="96" d="100"/>
        </p:scale>
        <p:origin x="2344" y="40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438374" y="1600200"/>
            <a:ext cx="8456045" cy="32766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143789" y="34632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980057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3554286" y="1173409"/>
            <a:ext cx="617128" cy="4671950"/>
          </a:xfrm>
          <a:prstGeom prst="bentConnector3">
            <a:avLst>
              <a:gd name="adj1" fmla="val -39502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274711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945419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1928337" y="36366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>
            <a:cxnSpLocks/>
          </p:cNvCxnSpPr>
          <p:nvPr/>
        </p:nvCxnSpPr>
        <p:spPr>
          <a:xfrm>
            <a:off x="228600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68433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692289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143789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VersionedFoodDiary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942869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706821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011159" y="2846162"/>
            <a:ext cx="136501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UniqueRestaurantList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643481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5808665" y="2854060"/>
            <a:ext cx="78032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Restaurant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380932" y="294339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 flipV="1">
            <a:off x="5616980" y="3027440"/>
            <a:ext cx="191685" cy="264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260863" y="223688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600800" y="293924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1"/>
          </p:cNvCxnSpPr>
          <p:nvPr/>
        </p:nvCxnSpPr>
        <p:spPr>
          <a:xfrm flipV="1">
            <a:off x="6836848" y="2379780"/>
            <a:ext cx="424015" cy="64615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260863" y="255986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6836848" y="2702758"/>
            <a:ext cx="424015" cy="32317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260863" y="288284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 flipV="1">
            <a:off x="6836848" y="3025736"/>
            <a:ext cx="424015" cy="20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260863" y="320582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6836848" y="3025937"/>
            <a:ext cx="424015" cy="32277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2884963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880808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579431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ReadOnlyFoodDiary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5909995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375910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682984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748488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53765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91903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4870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768405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260863" y="191313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6836848" y="2056028"/>
            <a:ext cx="424015" cy="96990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014708" y="189957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2488690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FoodDiary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cxnSpLocks/>
            <a:stCxn id="51" idx="1"/>
            <a:endCxn id="49" idx="1"/>
          </p:cNvCxnSpPr>
          <p:nvPr/>
        </p:nvCxnSpPr>
        <p:spPr>
          <a:xfrm>
            <a:off x="3643481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1987582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216798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3557401" y="346086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311145" y="3514414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022000" y="3636621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>
            <a:extLst>
              <a:ext uri="{FF2B5EF4-FFF2-40B4-BE49-F238E27FC236}">
                <a16:creationId xmlns:a16="http://schemas.microsoft.com/office/drawing/2014/main" id="{CBA319B1-DCBE-1E40-BEAB-513323C29798}"/>
              </a:ext>
            </a:extLst>
          </p:cNvPr>
          <p:cNvSpPr/>
          <p:nvPr/>
        </p:nvSpPr>
        <p:spPr>
          <a:xfrm>
            <a:off x="7260863" y="353234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Review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DCB3B358-F21C-6542-B737-DFE2F9B3FED6}"/>
              </a:ext>
            </a:extLst>
          </p:cNvPr>
          <p:cNvCxnSpPr>
            <a:cxnSpLocks/>
            <a:stCxn id="78" idx="3"/>
            <a:endCxn id="72" idx="1"/>
          </p:cNvCxnSpPr>
          <p:nvPr/>
        </p:nvCxnSpPr>
        <p:spPr>
          <a:xfrm>
            <a:off x="6836848" y="3025937"/>
            <a:ext cx="424015" cy="64929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11F9329-C652-DC42-A28F-B8F2C6189045}"/>
              </a:ext>
            </a:extLst>
          </p:cNvPr>
          <p:cNvSpPr txBox="1"/>
          <p:nvPr/>
        </p:nvSpPr>
        <p:spPr>
          <a:xfrm>
            <a:off x="7014708" y="369724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6" name="Flowchart: Decision 96">
            <a:extLst>
              <a:ext uri="{FF2B5EF4-FFF2-40B4-BE49-F238E27FC236}">
                <a16:creationId xmlns:a16="http://schemas.microsoft.com/office/drawing/2014/main" id="{6A47F553-9EB2-A745-8BD1-8CD1006461DE}"/>
              </a:ext>
            </a:extLst>
          </p:cNvPr>
          <p:cNvSpPr/>
          <p:nvPr/>
        </p:nvSpPr>
        <p:spPr>
          <a:xfrm rot="5400000">
            <a:off x="7496932" y="385801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8" name="Rectangle 8">
            <a:extLst>
              <a:ext uri="{FF2B5EF4-FFF2-40B4-BE49-F238E27FC236}">
                <a16:creationId xmlns:a16="http://schemas.microsoft.com/office/drawing/2014/main" id="{9A5AA0EE-9C67-7044-B8B0-9431DED41B4B}"/>
              </a:ext>
            </a:extLst>
          </p:cNvPr>
          <p:cNvSpPr/>
          <p:nvPr/>
        </p:nvSpPr>
        <p:spPr>
          <a:xfrm>
            <a:off x="8032364" y="436162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Entry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053E592F-91B2-1C4A-AC78-61C49DB35AA2}"/>
              </a:ext>
            </a:extLst>
          </p:cNvPr>
          <p:cNvCxnSpPr>
            <a:cxnSpLocks/>
            <a:stCxn id="106" idx="3"/>
            <a:endCxn id="108" idx="0"/>
          </p:cNvCxnSpPr>
          <p:nvPr/>
        </p:nvCxnSpPr>
        <p:spPr>
          <a:xfrm rot="16200000" flipH="1">
            <a:off x="7851260" y="3826423"/>
            <a:ext cx="298893" cy="77150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Rectangle 8">
            <a:extLst>
              <a:ext uri="{FF2B5EF4-FFF2-40B4-BE49-F238E27FC236}">
                <a16:creationId xmlns:a16="http://schemas.microsoft.com/office/drawing/2014/main" id="{27E6A32F-AF1E-BA47-ABCC-14B6FA19AFAC}"/>
              </a:ext>
            </a:extLst>
          </p:cNvPr>
          <p:cNvSpPr/>
          <p:nvPr/>
        </p:nvSpPr>
        <p:spPr>
          <a:xfrm>
            <a:off x="7265908" y="436395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Rating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42D108CE-FA23-0D49-95C6-B01522AA44C2}"/>
              </a:ext>
            </a:extLst>
          </p:cNvPr>
          <p:cNvCxnSpPr>
            <a:cxnSpLocks/>
            <a:stCxn id="106" idx="3"/>
            <a:endCxn id="110" idx="0"/>
          </p:cNvCxnSpPr>
          <p:nvPr/>
        </p:nvCxnSpPr>
        <p:spPr>
          <a:xfrm rot="16200000" flipH="1">
            <a:off x="7466867" y="4210816"/>
            <a:ext cx="301223" cy="504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2" name="Rectangle 8">
            <a:extLst>
              <a:ext uri="{FF2B5EF4-FFF2-40B4-BE49-F238E27FC236}">
                <a16:creationId xmlns:a16="http://schemas.microsoft.com/office/drawing/2014/main" id="{92E4AB15-C7FE-974E-AF5D-DFC9A72C0590}"/>
              </a:ext>
            </a:extLst>
          </p:cNvPr>
          <p:cNvSpPr/>
          <p:nvPr/>
        </p:nvSpPr>
        <p:spPr>
          <a:xfrm>
            <a:off x="6381974" y="4361622"/>
            <a:ext cx="82566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TimeStamp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001B057F-8022-F34D-948D-F8C8543722BD}"/>
              </a:ext>
            </a:extLst>
          </p:cNvPr>
          <p:cNvCxnSpPr>
            <a:cxnSpLocks/>
            <a:stCxn id="106" idx="3"/>
            <a:endCxn id="112" idx="0"/>
          </p:cNvCxnSpPr>
          <p:nvPr/>
        </p:nvCxnSpPr>
        <p:spPr>
          <a:xfrm rot="5400000">
            <a:off x="7055434" y="3802100"/>
            <a:ext cx="298894" cy="82015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Macintosh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2019-03-19T11:47:59Z</dcterms:modified>
</cp:coreProperties>
</file>