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426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5184115" y="533399"/>
            <a:ext cx="1644131" cy="435680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762000" y="533400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91631" y="95835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36184" y="1282988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567513" y="1603552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207375" y="793404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FoodDiary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820774" y="1277999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748767" y="1736192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4372269" y="1984015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296069" y="198401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-810713" y="1630650"/>
            <a:ext cx="1378226" cy="173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046364" y="1405337"/>
            <a:ext cx="16240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</a:t>
            </a:r>
            <a:r>
              <a:rPr lang="en-US" sz="1200" dirty="0" smtClean="0">
                <a:solidFill>
                  <a:srgbClr val="0070C0"/>
                </a:solidFill>
              </a:rPr>
              <a:t>(“</a:t>
            </a:r>
            <a:r>
              <a:rPr lang="en-US" sz="1200" dirty="0" err="1" smtClean="0">
                <a:solidFill>
                  <a:srgbClr val="0070C0"/>
                </a:solidFill>
              </a:rPr>
              <a:t>visitWeb</a:t>
            </a:r>
            <a:r>
              <a:rPr lang="en-US" sz="1200" dirty="0" smtClean="0">
                <a:solidFill>
                  <a:srgbClr val="0070C0"/>
                </a:solidFill>
              </a:rPr>
              <a:t> 1”)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906159" y="1882722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13608" y="285445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879295" y="2248614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27385" y="2503982"/>
            <a:ext cx="208222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6" idx="2"/>
          </p:cNvCxnSpPr>
          <p:nvPr/>
        </p:nvCxnSpPr>
        <p:spPr>
          <a:xfrm>
            <a:off x="-815541" y="4536241"/>
            <a:ext cx="145925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96675" y="3101695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4520631" y="3007016"/>
            <a:ext cx="1238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 smtClean="0">
                <a:solidFill>
                  <a:schemeClr val="accent4">
                    <a:lumMod val="75000"/>
                  </a:schemeClr>
                </a:solidFill>
              </a:rPr>
              <a:t>setSelectedRestaurant</a:t>
            </a:r>
            <a:endParaRPr lang="en-US" sz="105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050" dirty="0" smtClean="0">
                <a:solidFill>
                  <a:schemeClr val="accent4">
                    <a:lumMod val="75000"/>
                  </a:schemeClr>
                </a:solidFill>
              </a:rPr>
              <a:t>(Restaurant)</a:t>
            </a:r>
            <a:endParaRPr lang="en-US" sz="1050" dirty="0"/>
          </a:p>
        </p:txBody>
      </p:sp>
      <p:sp>
        <p:nvSpPr>
          <p:cNvPr id="80" name="TextBox 79"/>
          <p:cNvSpPr txBox="1"/>
          <p:nvPr/>
        </p:nvSpPr>
        <p:spPr>
          <a:xfrm>
            <a:off x="470202" y="1487103"/>
            <a:ext cx="21653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 smtClean="0"/>
              <a:t>(“</a:t>
            </a:r>
            <a:r>
              <a:rPr lang="en-US" sz="1200" dirty="0" err="1" smtClean="0"/>
              <a:t>visitweb</a:t>
            </a:r>
            <a:r>
              <a:rPr lang="en-US" sz="1200" dirty="0" smtClean="0"/>
              <a:t> 1”)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1494979" y="2276175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693593" y="273158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114411" y="303445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034107" y="3323867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457997" y="3323866"/>
            <a:ext cx="1579585" cy="131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43067" y="462859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806163" y="163065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u:VisitWebCommand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727385" y="3088292"/>
            <a:ext cx="3566317" cy="1340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727385" y="1719277"/>
            <a:ext cx="2007752" cy="1502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27385" y="4406844"/>
            <a:ext cx="3566317" cy="213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4457997" y="4099560"/>
            <a:ext cx="166055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65"/>
          <p:cNvSpPr/>
          <p:nvPr/>
        </p:nvSpPr>
        <p:spPr>
          <a:xfrm>
            <a:off x="6874644" y="533399"/>
            <a:ext cx="3488556" cy="4343401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1" name="Rectangle 62"/>
          <p:cNvSpPr/>
          <p:nvPr/>
        </p:nvSpPr>
        <p:spPr>
          <a:xfrm>
            <a:off x="6790011" y="2822919"/>
            <a:ext cx="906560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38558" y="3391958"/>
            <a:ext cx="171851" cy="604986"/>
          </a:xfrm>
          <a:prstGeom prst="rect">
            <a:avLst/>
          </a:prstGeom>
          <a:solidFill>
            <a:srgbClr val="00B05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8" name="Straight Connector 67"/>
          <p:cNvCxnSpPr>
            <a:cxnSpLocks/>
          </p:cNvCxnSpPr>
          <p:nvPr/>
        </p:nvCxnSpPr>
        <p:spPr>
          <a:xfrm flipH="1">
            <a:off x="7234625" y="3165659"/>
            <a:ext cx="3959" cy="173571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203003" y="4003547"/>
            <a:ext cx="967933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62"/>
          <p:cNvSpPr/>
          <p:nvPr/>
        </p:nvSpPr>
        <p:spPr>
          <a:xfrm>
            <a:off x="8482903" y="2880088"/>
            <a:ext cx="1472754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</a:rPr>
              <a:t>BrowserPanel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7310410" y="3554698"/>
            <a:ext cx="1752986" cy="1140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/>
          </p:cNvCxnSpPr>
          <p:nvPr/>
        </p:nvCxnSpPr>
        <p:spPr>
          <a:xfrm flipH="1">
            <a:off x="9122119" y="3226848"/>
            <a:ext cx="3959" cy="173571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318284" y="3805000"/>
            <a:ext cx="1752986" cy="914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338292" y="3323866"/>
            <a:ext cx="21524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 smtClean="0">
                <a:solidFill>
                  <a:schemeClr val="accent4">
                    <a:lumMod val="75000"/>
                  </a:schemeClr>
                </a:solidFill>
              </a:rPr>
              <a:t>loadPage</a:t>
            </a:r>
            <a:r>
              <a:rPr lang="en-US" sz="9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900" dirty="0" err="1" smtClean="0">
                <a:solidFill>
                  <a:schemeClr val="accent4">
                    <a:lumMod val="75000"/>
                  </a:schemeClr>
                </a:solidFill>
              </a:rPr>
              <a:t>Restaurant.weblink</a:t>
            </a:r>
            <a:r>
              <a:rPr lang="en-US" sz="9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9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214694" y="3405784"/>
            <a:ext cx="922392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9050384" y="3554699"/>
            <a:ext cx="120594" cy="259446"/>
          </a:xfrm>
          <a:prstGeom prst="rect">
            <a:avLst/>
          </a:prstGeom>
          <a:solidFill>
            <a:srgbClr val="00B05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35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Wei Kang</cp:lastModifiedBy>
  <cp:revision>109</cp:revision>
  <dcterms:created xsi:type="dcterms:W3CDTF">2016-07-22T14:33:02Z</dcterms:created>
  <dcterms:modified xsi:type="dcterms:W3CDTF">2019-03-19T15:06:39Z</dcterms:modified>
</cp:coreProperties>
</file>