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55" d="100"/>
          <a:sy n="55" d="100"/>
        </p:scale>
        <p:origin x="2800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8E0F0F88-63FC-2F44-A33F-F93E0181C8F4}"/>
              </a:ext>
            </a:extLst>
          </p:cNvPr>
          <p:cNvSpPr/>
          <p:nvPr/>
        </p:nvSpPr>
        <p:spPr>
          <a:xfrm>
            <a:off x="-607291" y="318789"/>
            <a:ext cx="205792" cy="2057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7953E5-7211-024C-8200-5F4CF12968E6}"/>
              </a:ext>
            </a:extLst>
          </p:cNvPr>
          <p:cNvCxnSpPr>
            <a:cxnSpLocks/>
            <a:stCxn id="32" idx="6"/>
            <a:endCxn id="34" idx="1"/>
          </p:cNvCxnSpPr>
          <p:nvPr/>
        </p:nvCxnSpPr>
        <p:spPr>
          <a:xfrm>
            <a:off x="-401499" y="421685"/>
            <a:ext cx="498320" cy="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7">
            <a:extLst>
              <a:ext uri="{FF2B5EF4-FFF2-40B4-BE49-F238E27FC236}">
                <a16:creationId xmlns:a16="http://schemas.microsoft.com/office/drawing/2014/main" id="{D40B007B-4D0D-F544-9BB7-10DC178C27E9}"/>
              </a:ext>
            </a:extLst>
          </p:cNvPr>
          <p:cNvSpPr/>
          <p:nvPr/>
        </p:nvSpPr>
        <p:spPr>
          <a:xfrm>
            <a:off x="96821" y="118360"/>
            <a:ext cx="1646229" cy="6160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User executes Sort command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5DAF11-4AF4-064A-A896-F4AB75857080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1743050" y="426387"/>
            <a:ext cx="498320" cy="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C73409-2AF2-0E46-8591-E8992E6EE71E}"/>
              </a:ext>
            </a:extLst>
          </p:cNvPr>
          <p:cNvSpPr txBox="1"/>
          <p:nvPr/>
        </p:nvSpPr>
        <p:spPr>
          <a:xfrm>
            <a:off x="3385842" y="-104352"/>
            <a:ext cx="1073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dirty="0"/>
              <a:t>[else]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CD591D-A8CE-594A-8AE7-B12034C8C2FF}"/>
              </a:ext>
            </a:extLst>
          </p:cNvPr>
          <p:cNvSpPr txBox="1"/>
          <p:nvPr/>
        </p:nvSpPr>
        <p:spPr>
          <a:xfrm>
            <a:off x="4382339" y="72604"/>
            <a:ext cx="2442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dirty="0"/>
              <a:t>[</a:t>
            </a:r>
            <a:r>
              <a:rPr lang="en-US" sz="1600" dirty="0"/>
              <a:t>Valid command format]</a:t>
            </a:r>
            <a:endParaRPr lang="en-SG" sz="1600" dirty="0"/>
          </a:p>
        </p:txBody>
      </p:sp>
      <p:sp>
        <p:nvSpPr>
          <p:cNvPr id="38" name="Rectangle: Rounded Corners 50">
            <a:extLst>
              <a:ext uri="{FF2B5EF4-FFF2-40B4-BE49-F238E27FC236}">
                <a16:creationId xmlns:a16="http://schemas.microsoft.com/office/drawing/2014/main" id="{556585CA-6E86-404A-B9D4-837E8C640268}"/>
              </a:ext>
            </a:extLst>
          </p:cNvPr>
          <p:cNvSpPr/>
          <p:nvPr/>
        </p:nvSpPr>
        <p:spPr>
          <a:xfrm>
            <a:off x="2241370" y="74155"/>
            <a:ext cx="1592528" cy="7113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Parse user’s command input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D6105E81-0600-3843-83B7-5361E5B198F1}"/>
              </a:ext>
            </a:extLst>
          </p:cNvPr>
          <p:cNvSpPr/>
          <p:nvPr/>
        </p:nvSpPr>
        <p:spPr>
          <a:xfrm>
            <a:off x="4217560" y="209674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dirty="0"/>
          </a:p>
        </p:txBody>
      </p:sp>
      <p:sp>
        <p:nvSpPr>
          <p:cNvPr id="40" name="Rectangle: Rounded Corners 50">
            <a:extLst>
              <a:ext uri="{FF2B5EF4-FFF2-40B4-BE49-F238E27FC236}">
                <a16:creationId xmlns:a16="http://schemas.microsoft.com/office/drawing/2014/main" id="{CB2DE681-ED2B-8640-8774-167F9CC3E94F}"/>
              </a:ext>
            </a:extLst>
          </p:cNvPr>
          <p:cNvSpPr/>
          <p:nvPr/>
        </p:nvSpPr>
        <p:spPr>
          <a:xfrm>
            <a:off x="3560872" y="-1061260"/>
            <a:ext cx="1723370" cy="8824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Display invalid command format error message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55C5CC-2187-C44B-8967-6700D07CF59F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3833898" y="419582"/>
            <a:ext cx="383662" cy="10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3F2E65-022D-B34F-8A0C-17A6BEA2AF0F}"/>
              </a:ext>
            </a:extLst>
          </p:cNvPr>
          <p:cNvCxnSpPr>
            <a:cxnSpLocks/>
            <a:stCxn id="351" idx="2"/>
            <a:endCxn id="73" idx="0"/>
          </p:cNvCxnSpPr>
          <p:nvPr/>
        </p:nvCxnSpPr>
        <p:spPr>
          <a:xfrm>
            <a:off x="16332580" y="5446861"/>
            <a:ext cx="0" cy="55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E3CB31-9858-EF45-8E58-CD4F3AD661A4}"/>
              </a:ext>
            </a:extLst>
          </p:cNvPr>
          <p:cNvGrpSpPr/>
          <p:nvPr/>
        </p:nvGrpSpPr>
        <p:grpSpPr>
          <a:xfrm>
            <a:off x="16229684" y="6004264"/>
            <a:ext cx="205792" cy="205792"/>
            <a:chOff x="8040730" y="5082186"/>
            <a:chExt cx="235669" cy="23566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0864DE7-EF40-EF4C-8DB8-9EA0564BC7FE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60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95E86-0D8C-A548-9973-69D75BDFA81B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600"/>
            </a:p>
          </p:txBody>
        </p:sp>
      </p:grp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F0B5722E-6819-4B4E-B1DB-AEB9B8BFB48F}"/>
              </a:ext>
            </a:extLst>
          </p:cNvPr>
          <p:cNvCxnSpPr>
            <a:cxnSpLocks/>
            <a:stCxn id="305" idx="2"/>
            <a:endCxn id="351" idx="3"/>
          </p:cNvCxnSpPr>
          <p:nvPr/>
        </p:nvCxnSpPr>
        <p:spPr>
          <a:xfrm rot="5400000">
            <a:off x="16871530" y="4344942"/>
            <a:ext cx="562969" cy="1221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30628781-F145-9F4E-A3BA-7D43D513838E}"/>
              </a:ext>
            </a:extLst>
          </p:cNvPr>
          <p:cNvCxnSpPr>
            <a:cxnSpLocks/>
            <a:stCxn id="311" idx="2"/>
            <a:endCxn id="351" idx="1"/>
          </p:cNvCxnSpPr>
          <p:nvPr/>
        </p:nvCxnSpPr>
        <p:spPr>
          <a:xfrm rot="16200000" flipH="1">
            <a:off x="15081283" y="4195564"/>
            <a:ext cx="888544" cy="11942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594F0E3C-F3AF-F94C-89F9-4CE8D54AC306}"/>
              </a:ext>
            </a:extLst>
          </p:cNvPr>
          <p:cNvCxnSpPr>
            <a:cxnSpLocks/>
            <a:stCxn id="39" idx="3"/>
            <a:endCxn id="253" idx="0"/>
          </p:cNvCxnSpPr>
          <p:nvPr/>
        </p:nvCxnSpPr>
        <p:spPr>
          <a:xfrm>
            <a:off x="4637376" y="419582"/>
            <a:ext cx="939580" cy="294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A341F31-DA06-6246-A653-9FAEDDF7542D}"/>
              </a:ext>
            </a:extLst>
          </p:cNvPr>
          <p:cNvSpPr/>
          <p:nvPr/>
        </p:nvSpPr>
        <p:spPr>
          <a:xfrm>
            <a:off x="5380737" y="1975669"/>
            <a:ext cx="3662280" cy="1034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2" name="Diamond 221">
            <a:extLst>
              <a:ext uri="{FF2B5EF4-FFF2-40B4-BE49-F238E27FC236}">
                <a16:creationId xmlns:a16="http://schemas.microsoft.com/office/drawing/2014/main" id="{B97BD40A-A14B-4649-BED5-312B6CE97ED2}"/>
              </a:ext>
            </a:extLst>
          </p:cNvPr>
          <p:cNvSpPr/>
          <p:nvPr/>
        </p:nvSpPr>
        <p:spPr>
          <a:xfrm>
            <a:off x="4850608" y="3860645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sp>
        <p:nvSpPr>
          <p:cNvPr id="223" name="Rectangle: Rounded Corners 50">
            <a:extLst>
              <a:ext uri="{FF2B5EF4-FFF2-40B4-BE49-F238E27FC236}">
                <a16:creationId xmlns:a16="http://schemas.microsoft.com/office/drawing/2014/main" id="{4A51C68A-1547-9F47-B0BD-F16FA8D2E679}"/>
              </a:ext>
            </a:extLst>
          </p:cNvPr>
          <p:cNvSpPr/>
          <p:nvPr/>
        </p:nvSpPr>
        <p:spPr>
          <a:xfrm>
            <a:off x="4047135" y="2774070"/>
            <a:ext cx="2021405" cy="7857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Check for presence of Order placeholder in user input</a:t>
            </a:r>
          </a:p>
        </p:txBody>
      </p: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C7B2030B-5E3C-2A49-A79B-D71FC6DBF318}"/>
              </a:ext>
            </a:extLst>
          </p:cNvPr>
          <p:cNvCxnSpPr>
            <a:cxnSpLocks/>
            <a:stCxn id="222" idx="1"/>
            <a:endCxn id="248" idx="0"/>
          </p:cNvCxnSpPr>
          <p:nvPr/>
        </p:nvCxnSpPr>
        <p:spPr>
          <a:xfrm rot="10800000" flipV="1">
            <a:off x="3954916" y="4070553"/>
            <a:ext cx="895692" cy="320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F562DDA2-054B-EB4A-84AB-14C97B991C26}"/>
              </a:ext>
            </a:extLst>
          </p:cNvPr>
          <p:cNvCxnSpPr>
            <a:cxnSpLocks/>
            <a:stCxn id="222" idx="3"/>
            <a:endCxn id="249" idx="0"/>
          </p:cNvCxnSpPr>
          <p:nvPr/>
        </p:nvCxnSpPr>
        <p:spPr>
          <a:xfrm>
            <a:off x="5270424" y="4070553"/>
            <a:ext cx="854601" cy="320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1E572279-8DED-1542-8FA8-9E6375D2CBCA}"/>
              </a:ext>
            </a:extLst>
          </p:cNvPr>
          <p:cNvSpPr txBox="1"/>
          <p:nvPr/>
        </p:nvSpPr>
        <p:spPr>
          <a:xfrm>
            <a:off x="5404259" y="3646370"/>
            <a:ext cx="882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[else]</a:t>
            </a:r>
            <a:endParaRPr lang="en-SG" sz="1600" dirty="0"/>
          </a:p>
        </p:txBody>
      </p:sp>
      <p:sp>
        <p:nvSpPr>
          <p:cNvPr id="227" name="Diamond 226">
            <a:extLst>
              <a:ext uri="{FF2B5EF4-FFF2-40B4-BE49-F238E27FC236}">
                <a16:creationId xmlns:a16="http://schemas.microsoft.com/office/drawing/2014/main" id="{B7A770CA-123C-AB45-B631-DAD2D69CA359}"/>
              </a:ext>
            </a:extLst>
          </p:cNvPr>
          <p:cNvSpPr/>
          <p:nvPr/>
        </p:nvSpPr>
        <p:spPr>
          <a:xfrm>
            <a:off x="4864779" y="5346027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8EF7B39-D6A0-9A42-B89C-6582C30127C8}"/>
              </a:ext>
            </a:extLst>
          </p:cNvPr>
          <p:cNvSpPr txBox="1"/>
          <p:nvPr/>
        </p:nvSpPr>
        <p:spPr>
          <a:xfrm>
            <a:off x="1983147" y="3630566"/>
            <a:ext cx="2959173" cy="34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[Order input is present]</a:t>
            </a:r>
            <a:endParaRPr lang="en-SG" sz="1600" dirty="0"/>
          </a:p>
        </p:txBody>
      </p:sp>
      <p:sp>
        <p:nvSpPr>
          <p:cNvPr id="229" name="Diamond 228">
            <a:extLst>
              <a:ext uri="{FF2B5EF4-FFF2-40B4-BE49-F238E27FC236}">
                <a16:creationId xmlns:a16="http://schemas.microsoft.com/office/drawing/2014/main" id="{8E370D34-2FDC-E24C-8B99-D4E4ECB8A273}"/>
              </a:ext>
            </a:extLst>
          </p:cNvPr>
          <p:cNvSpPr/>
          <p:nvPr/>
        </p:nvSpPr>
        <p:spPr>
          <a:xfrm>
            <a:off x="9184087" y="3860645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sp>
        <p:nvSpPr>
          <p:cNvPr id="231" name="Rectangle: Rounded Corners 50">
            <a:extLst>
              <a:ext uri="{FF2B5EF4-FFF2-40B4-BE49-F238E27FC236}">
                <a16:creationId xmlns:a16="http://schemas.microsoft.com/office/drawing/2014/main" id="{193AB12E-2971-B341-895D-3A66BF4120D9}"/>
              </a:ext>
            </a:extLst>
          </p:cNvPr>
          <p:cNvSpPr/>
          <p:nvPr/>
        </p:nvSpPr>
        <p:spPr>
          <a:xfrm>
            <a:off x="8386021" y="2716890"/>
            <a:ext cx="2021405" cy="8096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Check for presence of Limit placeholder in user input</a:t>
            </a:r>
          </a:p>
        </p:txBody>
      </p:sp>
      <p:cxnSp>
        <p:nvCxnSpPr>
          <p:cNvPr id="232" name="Elbow Connector 231">
            <a:extLst>
              <a:ext uri="{FF2B5EF4-FFF2-40B4-BE49-F238E27FC236}">
                <a16:creationId xmlns:a16="http://schemas.microsoft.com/office/drawing/2014/main" id="{59FA2E28-0599-6E43-9178-61C5E770AD9E}"/>
              </a:ext>
            </a:extLst>
          </p:cNvPr>
          <p:cNvCxnSpPr>
            <a:cxnSpLocks/>
            <a:stCxn id="229" idx="1"/>
            <a:endCxn id="250" idx="0"/>
          </p:cNvCxnSpPr>
          <p:nvPr/>
        </p:nvCxnSpPr>
        <p:spPr>
          <a:xfrm rot="10800000" flipV="1">
            <a:off x="8360073" y="4070553"/>
            <a:ext cx="824015" cy="322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0832AFDF-9166-FA44-97AC-3199AD5086FD}"/>
              </a:ext>
            </a:extLst>
          </p:cNvPr>
          <p:cNvSpPr txBox="1"/>
          <p:nvPr/>
        </p:nvSpPr>
        <p:spPr>
          <a:xfrm>
            <a:off x="6997413" y="3658078"/>
            <a:ext cx="2225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[Limit input is present]</a:t>
            </a:r>
            <a:endParaRPr lang="en-SG" sz="1600" dirty="0"/>
          </a:p>
        </p:txBody>
      </p: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BF6A26E7-F2FE-1747-9A3C-4C5D91E7C7B9}"/>
              </a:ext>
            </a:extLst>
          </p:cNvPr>
          <p:cNvCxnSpPr>
            <a:cxnSpLocks/>
            <a:stCxn id="229" idx="3"/>
            <a:endCxn id="251" idx="0"/>
          </p:cNvCxnSpPr>
          <p:nvPr/>
        </p:nvCxnSpPr>
        <p:spPr>
          <a:xfrm>
            <a:off x="9603903" y="4070553"/>
            <a:ext cx="882178" cy="320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DC5A7BE2-EDB2-5B48-BA5D-C730C69E13CF}"/>
              </a:ext>
            </a:extLst>
          </p:cNvPr>
          <p:cNvSpPr txBox="1"/>
          <p:nvPr/>
        </p:nvSpPr>
        <p:spPr>
          <a:xfrm>
            <a:off x="9612252" y="3653063"/>
            <a:ext cx="160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[else]</a:t>
            </a:r>
            <a:endParaRPr lang="en-SG" sz="1600" dirty="0"/>
          </a:p>
        </p:txBody>
      </p:sp>
      <p:sp>
        <p:nvSpPr>
          <p:cNvPr id="236" name="Diamond 235">
            <a:extLst>
              <a:ext uri="{FF2B5EF4-FFF2-40B4-BE49-F238E27FC236}">
                <a16:creationId xmlns:a16="http://schemas.microsoft.com/office/drawing/2014/main" id="{441B4602-515E-F440-82B5-362104ABCA9F}"/>
              </a:ext>
            </a:extLst>
          </p:cNvPr>
          <p:cNvSpPr/>
          <p:nvPr/>
        </p:nvSpPr>
        <p:spPr>
          <a:xfrm>
            <a:off x="9222629" y="5361793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B2780D7A-A38B-C34C-9DF9-48DBD784F17C}"/>
              </a:ext>
            </a:extLst>
          </p:cNvPr>
          <p:cNvCxnSpPr>
            <a:cxnSpLocks/>
            <a:stCxn id="223" idx="2"/>
            <a:endCxn id="222" idx="0"/>
          </p:cNvCxnSpPr>
          <p:nvPr/>
        </p:nvCxnSpPr>
        <p:spPr>
          <a:xfrm>
            <a:off x="5057838" y="3559775"/>
            <a:ext cx="2678" cy="30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7A9BCC34-D99E-CC4F-B7B1-78FD017A83F0}"/>
              </a:ext>
            </a:extLst>
          </p:cNvPr>
          <p:cNvCxnSpPr>
            <a:cxnSpLocks/>
            <a:stCxn id="231" idx="2"/>
            <a:endCxn id="229" idx="0"/>
          </p:cNvCxnSpPr>
          <p:nvPr/>
        </p:nvCxnSpPr>
        <p:spPr>
          <a:xfrm flipH="1">
            <a:off x="9393995" y="3526522"/>
            <a:ext cx="2729" cy="33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FFF80296-F010-9D4C-991D-5E9DA2E8B902}"/>
              </a:ext>
            </a:extLst>
          </p:cNvPr>
          <p:cNvCxnSpPr>
            <a:cxnSpLocks/>
          </p:cNvCxnSpPr>
          <p:nvPr/>
        </p:nvCxnSpPr>
        <p:spPr>
          <a:xfrm rot="5400000">
            <a:off x="5541910" y="1501475"/>
            <a:ext cx="698683" cy="1851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41A4121A-205B-EC42-A7D3-C9616D2A83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65529" y="1453669"/>
            <a:ext cx="635166" cy="1946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4A38AA6A-EA3F-6A44-9005-434B745CAD33}"/>
              </a:ext>
            </a:extLst>
          </p:cNvPr>
          <p:cNvSpPr/>
          <p:nvPr/>
        </p:nvSpPr>
        <p:spPr>
          <a:xfrm>
            <a:off x="5304587" y="6230456"/>
            <a:ext cx="3662280" cy="1034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F1330AA2-A520-D64A-8599-35B6B857D2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55374" y="5082917"/>
            <a:ext cx="493677" cy="1845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75A790B5-8615-5743-BC47-8643CE5EE794}"/>
              </a:ext>
            </a:extLst>
          </p:cNvPr>
          <p:cNvCxnSpPr>
            <a:cxnSpLocks/>
          </p:cNvCxnSpPr>
          <p:nvPr/>
        </p:nvCxnSpPr>
        <p:spPr>
          <a:xfrm rot="5400000">
            <a:off x="8199889" y="5036721"/>
            <a:ext cx="479345" cy="1953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Elbow Connector 243">
            <a:extLst>
              <a:ext uri="{FF2B5EF4-FFF2-40B4-BE49-F238E27FC236}">
                <a16:creationId xmlns:a16="http://schemas.microsoft.com/office/drawing/2014/main" id="{82663362-7708-3A4A-BCC3-10E23D7E9420}"/>
              </a:ext>
            </a:extLst>
          </p:cNvPr>
          <p:cNvCxnSpPr>
            <a:cxnSpLocks/>
            <a:stCxn id="248" idx="2"/>
            <a:endCxn id="227" idx="1"/>
          </p:cNvCxnSpPr>
          <p:nvPr/>
        </p:nvCxnSpPr>
        <p:spPr>
          <a:xfrm rot="16200000" flipH="1">
            <a:off x="4220399" y="4911554"/>
            <a:ext cx="378897" cy="909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Elbow Connector 244">
            <a:extLst>
              <a:ext uri="{FF2B5EF4-FFF2-40B4-BE49-F238E27FC236}">
                <a16:creationId xmlns:a16="http://schemas.microsoft.com/office/drawing/2014/main" id="{A2659B7A-90FB-BB4D-8ECE-9D6019439B23}"/>
              </a:ext>
            </a:extLst>
          </p:cNvPr>
          <p:cNvCxnSpPr>
            <a:cxnSpLocks/>
            <a:stCxn id="249" idx="2"/>
            <a:endCxn id="227" idx="3"/>
          </p:cNvCxnSpPr>
          <p:nvPr/>
        </p:nvCxnSpPr>
        <p:spPr>
          <a:xfrm rot="5400000">
            <a:off x="5515421" y="4946331"/>
            <a:ext cx="378778" cy="840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230E1E00-9EA2-2A40-B05A-FA986FFF315C}"/>
              </a:ext>
            </a:extLst>
          </p:cNvPr>
          <p:cNvCxnSpPr>
            <a:cxnSpLocks/>
            <a:stCxn id="250" idx="2"/>
            <a:endCxn id="236" idx="1"/>
          </p:cNvCxnSpPr>
          <p:nvPr/>
        </p:nvCxnSpPr>
        <p:spPr>
          <a:xfrm rot="16200000" flipH="1">
            <a:off x="8594748" y="4943819"/>
            <a:ext cx="393205" cy="86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Elbow Connector 246">
            <a:extLst>
              <a:ext uri="{FF2B5EF4-FFF2-40B4-BE49-F238E27FC236}">
                <a16:creationId xmlns:a16="http://schemas.microsoft.com/office/drawing/2014/main" id="{9B57B0A4-972B-E746-BD1A-D75CB39A6AC7}"/>
              </a:ext>
            </a:extLst>
          </p:cNvPr>
          <p:cNvCxnSpPr>
            <a:cxnSpLocks/>
            <a:stCxn id="251" idx="2"/>
            <a:endCxn id="236" idx="3"/>
          </p:cNvCxnSpPr>
          <p:nvPr/>
        </p:nvCxnSpPr>
        <p:spPr>
          <a:xfrm rot="5400000">
            <a:off x="9866991" y="4952611"/>
            <a:ext cx="394544" cy="8436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Rectangle: Rounded Corners 50">
            <a:extLst>
              <a:ext uri="{FF2B5EF4-FFF2-40B4-BE49-F238E27FC236}">
                <a16:creationId xmlns:a16="http://schemas.microsoft.com/office/drawing/2014/main" id="{956C1445-D4A2-E643-9378-3B55F10667DC}"/>
              </a:ext>
            </a:extLst>
          </p:cNvPr>
          <p:cNvSpPr/>
          <p:nvPr/>
        </p:nvSpPr>
        <p:spPr>
          <a:xfrm>
            <a:off x="2944213" y="4391333"/>
            <a:ext cx="2021405" cy="7857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Parse Order and set Order of the Sort to be user’s input order</a:t>
            </a:r>
          </a:p>
        </p:txBody>
      </p:sp>
      <p:sp>
        <p:nvSpPr>
          <p:cNvPr id="249" name="Rectangle: Rounded Corners 50">
            <a:extLst>
              <a:ext uri="{FF2B5EF4-FFF2-40B4-BE49-F238E27FC236}">
                <a16:creationId xmlns:a16="http://schemas.microsoft.com/office/drawing/2014/main" id="{4541329E-F02D-CA49-9402-0701960239B2}"/>
              </a:ext>
            </a:extLst>
          </p:cNvPr>
          <p:cNvSpPr/>
          <p:nvPr/>
        </p:nvSpPr>
        <p:spPr>
          <a:xfrm>
            <a:off x="5114322" y="4391452"/>
            <a:ext cx="2021405" cy="7857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Set default descending order as the Order of the Sort</a:t>
            </a:r>
          </a:p>
        </p:txBody>
      </p:sp>
      <p:sp>
        <p:nvSpPr>
          <p:cNvPr id="250" name="Rectangle: Rounded Corners 50">
            <a:extLst>
              <a:ext uri="{FF2B5EF4-FFF2-40B4-BE49-F238E27FC236}">
                <a16:creationId xmlns:a16="http://schemas.microsoft.com/office/drawing/2014/main" id="{89A69431-3822-9244-9633-207113A22EBC}"/>
              </a:ext>
            </a:extLst>
          </p:cNvPr>
          <p:cNvSpPr/>
          <p:nvPr/>
        </p:nvSpPr>
        <p:spPr>
          <a:xfrm>
            <a:off x="7349369" y="4392791"/>
            <a:ext cx="2021405" cy="7857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Parse Limit and set Limit of the Sort to be user’s input limit</a:t>
            </a:r>
          </a:p>
        </p:txBody>
      </p:sp>
      <p:sp>
        <p:nvSpPr>
          <p:cNvPr id="251" name="Rectangle: Rounded Corners 50">
            <a:extLst>
              <a:ext uri="{FF2B5EF4-FFF2-40B4-BE49-F238E27FC236}">
                <a16:creationId xmlns:a16="http://schemas.microsoft.com/office/drawing/2014/main" id="{AC78A9CA-85B7-604A-A034-419CF84517D4}"/>
              </a:ext>
            </a:extLst>
          </p:cNvPr>
          <p:cNvSpPr/>
          <p:nvPr/>
        </p:nvSpPr>
        <p:spPr>
          <a:xfrm>
            <a:off x="9563164" y="4391452"/>
            <a:ext cx="1845833" cy="7857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Set Limit as </a:t>
            </a:r>
            <a:r>
              <a:rPr lang="en-SG" sz="1600" dirty="0" err="1"/>
              <a:t>Optional.empty</a:t>
            </a:r>
            <a:r>
              <a:rPr lang="en-SG" sz="1600" dirty="0"/>
              <a:t>() object</a:t>
            </a:r>
          </a:p>
        </p:txBody>
      </p:sp>
      <p:sp>
        <p:nvSpPr>
          <p:cNvPr id="252" name="Rectangle: Rounded Corners 50">
            <a:extLst>
              <a:ext uri="{FF2B5EF4-FFF2-40B4-BE49-F238E27FC236}">
                <a16:creationId xmlns:a16="http://schemas.microsoft.com/office/drawing/2014/main" id="{4366A7D7-F087-9445-881E-EEAD5C1B4406}"/>
              </a:ext>
            </a:extLst>
          </p:cNvPr>
          <p:cNvSpPr/>
          <p:nvPr/>
        </p:nvSpPr>
        <p:spPr>
          <a:xfrm>
            <a:off x="12372325" y="1014837"/>
            <a:ext cx="2360048" cy="89249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Create </a:t>
            </a:r>
            <a:r>
              <a:rPr lang="en-SG" sz="1600" dirty="0" err="1"/>
              <a:t>SortCommand</a:t>
            </a:r>
            <a:r>
              <a:rPr lang="en-SG" sz="1600" dirty="0"/>
              <a:t> object with the Object and Limit</a:t>
            </a:r>
          </a:p>
        </p:txBody>
      </p:sp>
      <p:sp>
        <p:nvSpPr>
          <p:cNvPr id="253" name="Rectangle: Rounded Corners 50">
            <a:extLst>
              <a:ext uri="{FF2B5EF4-FFF2-40B4-BE49-F238E27FC236}">
                <a16:creationId xmlns:a16="http://schemas.microsoft.com/office/drawing/2014/main" id="{B0B45F75-F48E-5F4B-9D03-475D9093B4EA}"/>
              </a:ext>
            </a:extLst>
          </p:cNvPr>
          <p:cNvSpPr/>
          <p:nvPr/>
        </p:nvSpPr>
        <p:spPr>
          <a:xfrm>
            <a:off x="4566253" y="713770"/>
            <a:ext cx="2021405" cy="7857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Check for presence of any parameters in user’s input</a:t>
            </a:r>
          </a:p>
        </p:txBody>
      </p:sp>
      <p:sp>
        <p:nvSpPr>
          <p:cNvPr id="256" name="Diamond 255">
            <a:extLst>
              <a:ext uri="{FF2B5EF4-FFF2-40B4-BE49-F238E27FC236}">
                <a16:creationId xmlns:a16="http://schemas.microsoft.com/office/drawing/2014/main" id="{D3F93F24-BA30-3347-AEB7-DEC8694A39B0}"/>
              </a:ext>
            </a:extLst>
          </p:cNvPr>
          <p:cNvSpPr/>
          <p:nvPr/>
        </p:nvSpPr>
        <p:spPr>
          <a:xfrm>
            <a:off x="6992801" y="894077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7F9E4A9E-5AFA-7E4F-9564-22D34D263270}"/>
              </a:ext>
            </a:extLst>
          </p:cNvPr>
          <p:cNvCxnSpPr>
            <a:cxnSpLocks/>
            <a:stCxn id="256" idx="0"/>
            <a:endCxn id="265" idx="1"/>
          </p:cNvCxnSpPr>
          <p:nvPr/>
        </p:nvCxnSpPr>
        <p:spPr>
          <a:xfrm rot="5400000" flipH="1" flipV="1">
            <a:off x="7551940" y="67002"/>
            <a:ext cx="477844" cy="1176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52580875-FCA2-0040-AFF1-7D3EEA39F547}"/>
              </a:ext>
            </a:extLst>
          </p:cNvPr>
          <p:cNvSpPr txBox="1"/>
          <p:nvPr/>
        </p:nvSpPr>
        <p:spPr>
          <a:xfrm>
            <a:off x="7271835" y="1336550"/>
            <a:ext cx="268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[At least one parameter </a:t>
            </a:r>
          </a:p>
          <a:p>
            <a:r>
              <a:rPr lang="en-US" sz="1600" dirty="0"/>
              <a:t>is present]</a:t>
            </a:r>
            <a:endParaRPr lang="en-SG" sz="1600" dirty="0"/>
          </a:p>
        </p:txBody>
      </p:sp>
      <p:sp>
        <p:nvSpPr>
          <p:cNvPr id="260" name="Diamond 259">
            <a:extLst>
              <a:ext uri="{FF2B5EF4-FFF2-40B4-BE49-F238E27FC236}">
                <a16:creationId xmlns:a16="http://schemas.microsoft.com/office/drawing/2014/main" id="{3AC3E960-33ED-3E49-8D5D-051F05C02B6A}"/>
              </a:ext>
            </a:extLst>
          </p:cNvPr>
          <p:cNvSpPr/>
          <p:nvPr/>
        </p:nvSpPr>
        <p:spPr>
          <a:xfrm>
            <a:off x="11449559" y="1267853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19F44DD-2000-9545-8199-525F555C4F84}"/>
              </a:ext>
            </a:extLst>
          </p:cNvPr>
          <p:cNvSpPr txBox="1"/>
          <p:nvPr/>
        </p:nvSpPr>
        <p:spPr>
          <a:xfrm>
            <a:off x="5576955" y="53762"/>
            <a:ext cx="2769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dirty="0"/>
              <a:t>[else]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88651027-7E8D-6346-A935-9B5B842BDA81}"/>
              </a:ext>
            </a:extLst>
          </p:cNvPr>
          <p:cNvCxnSpPr>
            <a:cxnSpLocks/>
            <a:stCxn id="253" idx="3"/>
            <a:endCxn id="256" idx="1"/>
          </p:cNvCxnSpPr>
          <p:nvPr/>
        </p:nvCxnSpPr>
        <p:spPr>
          <a:xfrm flipV="1">
            <a:off x="6587658" y="1103985"/>
            <a:ext cx="405143" cy="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254FF653-E445-3846-9B0F-938142F27A76}"/>
              </a:ext>
            </a:extLst>
          </p:cNvPr>
          <p:cNvCxnSpPr>
            <a:cxnSpLocks/>
            <a:stCxn id="265" idx="3"/>
            <a:endCxn id="260" idx="0"/>
          </p:cNvCxnSpPr>
          <p:nvPr/>
        </p:nvCxnSpPr>
        <p:spPr>
          <a:xfrm>
            <a:off x="10400420" y="416233"/>
            <a:ext cx="1259047" cy="85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Rectangle: Rounded Corners 50">
            <a:extLst>
              <a:ext uri="{FF2B5EF4-FFF2-40B4-BE49-F238E27FC236}">
                <a16:creationId xmlns:a16="http://schemas.microsoft.com/office/drawing/2014/main" id="{60135639-F43A-D945-BACD-01B9D89FFF0F}"/>
              </a:ext>
            </a:extLst>
          </p:cNvPr>
          <p:cNvSpPr/>
          <p:nvPr/>
        </p:nvSpPr>
        <p:spPr>
          <a:xfrm>
            <a:off x="8379015" y="23380"/>
            <a:ext cx="2021405" cy="7857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Set default descending order as the Order of the Sort</a:t>
            </a:r>
          </a:p>
        </p:txBody>
      </p: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322648A1-5A6D-1F41-A12E-D952F3720E33}"/>
              </a:ext>
            </a:extLst>
          </p:cNvPr>
          <p:cNvCxnSpPr>
            <a:cxnSpLocks/>
            <a:stCxn id="241" idx="2"/>
            <a:endCxn id="260" idx="2"/>
          </p:cNvCxnSpPr>
          <p:nvPr/>
        </p:nvCxnSpPr>
        <p:spPr>
          <a:xfrm rot="5400000" flipH="1" flipV="1">
            <a:off x="7074479" y="1748917"/>
            <a:ext cx="4646236" cy="4523740"/>
          </a:xfrm>
          <a:prstGeom prst="bentConnector3">
            <a:avLst>
              <a:gd name="adj1" fmla="val -49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571C99FA-2304-1742-A68C-93299307E005}"/>
              </a:ext>
            </a:extLst>
          </p:cNvPr>
          <p:cNvCxnSpPr>
            <a:cxnSpLocks/>
            <a:stCxn id="260" idx="3"/>
            <a:endCxn id="252" idx="1"/>
          </p:cNvCxnSpPr>
          <p:nvPr/>
        </p:nvCxnSpPr>
        <p:spPr>
          <a:xfrm flipV="1">
            <a:off x="11869375" y="1461087"/>
            <a:ext cx="502950" cy="1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Diamond 303">
            <a:extLst>
              <a:ext uri="{FF2B5EF4-FFF2-40B4-BE49-F238E27FC236}">
                <a16:creationId xmlns:a16="http://schemas.microsoft.com/office/drawing/2014/main" id="{58AF52B8-0BF8-0D48-8341-89FB9806B379}"/>
              </a:ext>
            </a:extLst>
          </p:cNvPr>
          <p:cNvSpPr/>
          <p:nvPr/>
        </p:nvSpPr>
        <p:spPr>
          <a:xfrm>
            <a:off x="16081091" y="2673188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sp>
        <p:nvSpPr>
          <p:cNvPr id="305" name="Rectangle: Rounded Corners 50">
            <a:extLst>
              <a:ext uri="{FF2B5EF4-FFF2-40B4-BE49-F238E27FC236}">
                <a16:creationId xmlns:a16="http://schemas.microsoft.com/office/drawing/2014/main" id="{50DBD24D-083B-AC42-8477-ECCA3D6E2D31}"/>
              </a:ext>
            </a:extLst>
          </p:cNvPr>
          <p:cNvSpPr/>
          <p:nvPr/>
        </p:nvSpPr>
        <p:spPr>
          <a:xfrm>
            <a:off x="16542488" y="3559775"/>
            <a:ext cx="2442104" cy="11142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Filter and display sorted restaurant list to the restaurants with the top Limit number of ratings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03374BCB-272F-D843-BCD0-477FDBA95E20}"/>
              </a:ext>
            </a:extLst>
          </p:cNvPr>
          <p:cNvSpPr txBox="1"/>
          <p:nvPr/>
        </p:nvSpPr>
        <p:spPr>
          <a:xfrm>
            <a:off x="15978857" y="2447084"/>
            <a:ext cx="2225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[Limit is not null]</a:t>
            </a:r>
            <a:endParaRPr lang="en-SG" sz="1600" dirty="0"/>
          </a:p>
        </p:txBody>
      </p:sp>
      <p:cxnSp>
        <p:nvCxnSpPr>
          <p:cNvPr id="308" name="Elbow Connector 307">
            <a:extLst>
              <a:ext uri="{FF2B5EF4-FFF2-40B4-BE49-F238E27FC236}">
                <a16:creationId xmlns:a16="http://schemas.microsoft.com/office/drawing/2014/main" id="{A113777E-9D69-6C44-AA3E-0700675DAE3F}"/>
              </a:ext>
            </a:extLst>
          </p:cNvPr>
          <p:cNvCxnSpPr>
            <a:cxnSpLocks/>
            <a:stCxn id="304" idx="3"/>
            <a:endCxn id="305" idx="0"/>
          </p:cNvCxnSpPr>
          <p:nvPr/>
        </p:nvCxnSpPr>
        <p:spPr>
          <a:xfrm>
            <a:off x="16500907" y="2883096"/>
            <a:ext cx="1262633" cy="676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373453B6-AB8C-EF4C-BB0D-1D23CD489A16}"/>
              </a:ext>
            </a:extLst>
          </p:cNvPr>
          <p:cNvSpPr txBox="1"/>
          <p:nvPr/>
        </p:nvSpPr>
        <p:spPr>
          <a:xfrm>
            <a:off x="15051212" y="2478272"/>
            <a:ext cx="160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[else]</a:t>
            </a:r>
            <a:endParaRPr lang="en-SG" sz="1600" dirty="0"/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AFFAB685-97C2-D94C-90DB-7778B807A97D}"/>
              </a:ext>
            </a:extLst>
          </p:cNvPr>
          <p:cNvCxnSpPr>
            <a:cxnSpLocks/>
            <a:stCxn id="252" idx="3"/>
            <a:endCxn id="335" idx="1"/>
          </p:cNvCxnSpPr>
          <p:nvPr/>
        </p:nvCxnSpPr>
        <p:spPr>
          <a:xfrm>
            <a:off x="14732373" y="1461087"/>
            <a:ext cx="534996" cy="1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Rectangle: Rounded Corners 50">
            <a:extLst>
              <a:ext uri="{FF2B5EF4-FFF2-40B4-BE49-F238E27FC236}">
                <a16:creationId xmlns:a16="http://schemas.microsoft.com/office/drawing/2014/main" id="{73F893F3-0388-7345-8665-B70F0F7F3E2F}"/>
              </a:ext>
            </a:extLst>
          </p:cNvPr>
          <p:cNvSpPr/>
          <p:nvPr/>
        </p:nvSpPr>
        <p:spPr>
          <a:xfrm>
            <a:off x="13917735" y="3562704"/>
            <a:ext cx="2021405" cy="7857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Display entire sorted restaurant list</a:t>
            </a:r>
          </a:p>
        </p:txBody>
      </p:sp>
      <p:cxnSp>
        <p:nvCxnSpPr>
          <p:cNvPr id="329" name="Elbow Connector 328">
            <a:extLst>
              <a:ext uri="{FF2B5EF4-FFF2-40B4-BE49-F238E27FC236}">
                <a16:creationId xmlns:a16="http://schemas.microsoft.com/office/drawing/2014/main" id="{4DBD77C7-3267-E042-A0A6-858979DB55A6}"/>
              </a:ext>
            </a:extLst>
          </p:cNvPr>
          <p:cNvCxnSpPr>
            <a:cxnSpLocks/>
            <a:stCxn id="304" idx="1"/>
            <a:endCxn id="311" idx="0"/>
          </p:cNvCxnSpPr>
          <p:nvPr/>
        </p:nvCxnSpPr>
        <p:spPr>
          <a:xfrm rot="10800000" flipV="1">
            <a:off x="14928439" y="2883096"/>
            <a:ext cx="1152653" cy="679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5" name="Rectangle: Rounded Corners 50">
            <a:extLst>
              <a:ext uri="{FF2B5EF4-FFF2-40B4-BE49-F238E27FC236}">
                <a16:creationId xmlns:a16="http://schemas.microsoft.com/office/drawing/2014/main" id="{BF1AF4A4-BA3C-484E-939B-3670469807B5}"/>
              </a:ext>
            </a:extLst>
          </p:cNvPr>
          <p:cNvSpPr/>
          <p:nvPr/>
        </p:nvSpPr>
        <p:spPr>
          <a:xfrm>
            <a:off x="15267369" y="1084909"/>
            <a:ext cx="2021405" cy="7857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Sort the list of Restaurant in the user’s input order</a:t>
            </a: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E7EA3842-0E8A-574B-9D9D-66EFA22F14D1}"/>
              </a:ext>
            </a:extLst>
          </p:cNvPr>
          <p:cNvCxnSpPr>
            <a:cxnSpLocks/>
            <a:stCxn id="335" idx="2"/>
            <a:endCxn id="304" idx="0"/>
          </p:cNvCxnSpPr>
          <p:nvPr/>
        </p:nvCxnSpPr>
        <p:spPr>
          <a:xfrm>
            <a:off x="16278072" y="1870614"/>
            <a:ext cx="12927" cy="80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1" name="Diamond 350">
            <a:extLst>
              <a:ext uri="{FF2B5EF4-FFF2-40B4-BE49-F238E27FC236}">
                <a16:creationId xmlns:a16="http://schemas.microsoft.com/office/drawing/2014/main" id="{4AD9B7E9-7630-5C4F-945E-236853217EEC}"/>
              </a:ext>
            </a:extLst>
          </p:cNvPr>
          <p:cNvSpPr/>
          <p:nvPr/>
        </p:nvSpPr>
        <p:spPr>
          <a:xfrm>
            <a:off x="16122672" y="5027045"/>
            <a:ext cx="419816" cy="41981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91AD21-DC58-254F-8112-5F131D79F54F}"/>
              </a:ext>
            </a:extLst>
          </p:cNvPr>
          <p:cNvCxnSpPr>
            <a:stCxn id="39" idx="0"/>
            <a:endCxn id="40" idx="2"/>
          </p:cNvCxnSpPr>
          <p:nvPr/>
        </p:nvCxnSpPr>
        <p:spPr>
          <a:xfrm flipH="1" flipV="1">
            <a:off x="4422557" y="-178765"/>
            <a:ext cx="4911" cy="38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3C3C0E-0722-D94F-93C1-C8405A44E605}"/>
              </a:ext>
            </a:extLst>
          </p:cNvPr>
          <p:cNvCxnSpPr>
            <a:stCxn id="256" idx="2"/>
            <a:endCxn id="221" idx="0"/>
          </p:cNvCxnSpPr>
          <p:nvPr/>
        </p:nvCxnSpPr>
        <p:spPr>
          <a:xfrm>
            <a:off x="7202709" y="1313893"/>
            <a:ext cx="9168" cy="66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873</TotalTime>
  <Words>180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Koh Wei Xin</cp:lastModifiedBy>
  <cp:revision>39</cp:revision>
  <dcterms:created xsi:type="dcterms:W3CDTF">2017-07-28T00:49:09Z</dcterms:created>
  <dcterms:modified xsi:type="dcterms:W3CDTF">2019-04-15T07:43:46Z</dcterms:modified>
</cp:coreProperties>
</file>