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howGuides="1">
      <p:cViewPr varScale="1">
        <p:scale>
          <a:sx n="107" d="100"/>
          <a:sy n="107" d="100"/>
        </p:scale>
        <p:origin x="1760" y="1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43174" y="2086382"/>
            <a:ext cx="80241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00489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FoodDiaryStorage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7272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579511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50219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9679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33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3233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3631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021350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798336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414509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244674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JsonFoodDiary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497252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276442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040394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018113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795099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241437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643109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FoodDiary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5400000" flipH="1" flipV="1">
            <a:off x="7778086" y="2922757"/>
            <a:ext cx="311821" cy="161915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481201" y="2501043"/>
            <a:ext cx="106750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Review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090909" y="3159624"/>
            <a:ext cx="152425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JsonAdaptedRestaurant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843816" y="3333004"/>
            <a:ext cx="247093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699ABD51-975F-DF4C-8941-9C2905EB72AD}"/>
              </a:ext>
            </a:extLst>
          </p:cNvPr>
          <p:cNvCxnSpPr>
            <a:cxnSpLocks/>
            <a:stCxn id="74" idx="0"/>
            <a:endCxn id="28" idx="2"/>
          </p:cNvCxnSpPr>
          <p:nvPr/>
        </p:nvCxnSpPr>
        <p:spPr>
          <a:xfrm rot="16200000" flipV="1">
            <a:off x="7206034" y="2512619"/>
            <a:ext cx="316021" cy="9779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8">
            <a:extLst>
              <a:ext uri="{FF2B5EF4-FFF2-40B4-BE49-F238E27FC236}">
                <a16:creationId xmlns:a16="http://schemas.microsoft.com/office/drawing/2014/main" id="{9817674F-277F-8C43-BF4E-A36A5744A11E}"/>
              </a:ext>
            </a:extLst>
          </p:cNvPr>
          <p:cNvSpPr/>
          <p:nvPr/>
        </p:nvSpPr>
        <p:spPr>
          <a:xfrm>
            <a:off x="6324600" y="2496843"/>
            <a:ext cx="110089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2019-04-05T10:09:38Z</dcterms:modified>
</cp:coreProperties>
</file>